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897" r:id="rId6"/>
    <p:sldId id="888" r:id="rId7"/>
    <p:sldId id="889" r:id="rId8"/>
    <p:sldId id="262" r:id="rId9"/>
    <p:sldId id="274" r:id="rId10"/>
    <p:sldId id="892" r:id="rId11"/>
    <p:sldId id="270" r:id="rId12"/>
    <p:sldId id="893" r:id="rId13"/>
    <p:sldId id="894" r:id="rId14"/>
    <p:sldId id="895" r:id="rId15"/>
    <p:sldId id="896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6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r>
              <a:rPr lang="en-US" sz="4000" dirty="0"/>
              <a:t>PROPIEDAD DE LA TIERRA</a:t>
            </a:r>
          </a:p>
        </c:rich>
      </c:tx>
      <c:layout>
        <c:manualLayout>
          <c:xMode val="edge"/>
          <c:yMode val="edge"/>
          <c:x val="2.8880292919656353E-2"/>
          <c:y val="4.5162513764861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es-ES"/>
        </a:p>
      </c:txPr>
    </c:title>
    <c:autoTitleDeleted val="0"/>
    <c:view3D>
      <c:rotX val="30"/>
      <c:rotY val="0"/>
      <c:rAngAx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841639432969704E-2"/>
          <c:y val="0.19971698913237015"/>
          <c:w val="0.87806547466769203"/>
          <c:h val="0.7191745472206364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Propiedad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2">
                  <a:shade val="76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A8B4-48C9-95BD-D1A4B0FB0824}"/>
              </c:ext>
            </c:extLst>
          </c:dPt>
          <c:dPt>
            <c:idx val="1"/>
            <c:bubble3D val="0"/>
            <c:spPr>
              <a:solidFill>
                <a:schemeClr val="accent2">
                  <a:tint val="77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8B4-48C9-95BD-D1A4B0FB0824}"/>
              </c:ext>
            </c:extLst>
          </c:dPt>
          <c:dLbls>
            <c:dLbl>
              <c:idx val="0"/>
              <c:layout>
                <c:manualLayout>
                  <c:x val="1.8982211809882285E-2"/>
                  <c:y val="-7.022121098234875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4600" b="0" i="0" u="none" strike="noStrike" kern="1200" baseline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pPr>
                    <a:r>
                      <a:rPr lang="en-US" sz="3200" dirty="0"/>
                      <a:t>21%</a:t>
                    </a:r>
                    <a:r>
                      <a:rPr lang="en-US" sz="3200" baseline="0" dirty="0"/>
                      <a:t> no </a:t>
                    </a:r>
                    <a:r>
                      <a:rPr lang="en-US" sz="3200" baseline="0" dirty="0" err="1"/>
                      <a:t>estatal</a:t>
                    </a:r>
                    <a:r>
                      <a:rPr lang="en-US" sz="3200" baseline="0" dirty="0"/>
                      <a:t> </a:t>
                    </a:r>
                    <a:endParaRPr lang="en-US" sz="3200" dirty="0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4600" b="0" i="0" u="none" strike="noStrike" kern="1200" baseline="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pPr>
                  <a:endParaRPr lang="es-E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34971388366707"/>
                      <c:h val="0.161947367614031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8B4-48C9-95BD-D1A4B0FB0824}"/>
                </c:ext>
              </c:extLst>
            </c:dLbl>
            <c:dLbl>
              <c:idx val="1"/>
              <c:layout>
                <c:manualLayout>
                  <c:x val="-4.3453772750777532E-2"/>
                  <c:y val="4.9765821337029205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800" b="0" i="0" u="none" strike="noStrike" kern="1200" baseline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pPr>
                    <a:fld id="{22BD40AC-9102-4D53-B942-32B9053EC3E3}" type="PERCENTAGE">
                      <a:rPr lang="en-US" sz="2800" smtClean="0"/>
                      <a:pPr>
                        <a:defRPr sz="2800">
                          <a:latin typeface="Arial" pitchFamily="34" charset="0"/>
                          <a:cs typeface="Arial" pitchFamily="34" charset="0"/>
                        </a:defRPr>
                      </a:pPr>
                      <a:t>[PORCENTAJE]</a:t>
                    </a:fld>
                    <a:r>
                      <a:rPr lang="en-US" sz="2800"/>
                      <a:t> estatal </a:t>
                    </a: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800" b="0" i="0" u="none" strike="noStrike" kern="1200" baseline="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pPr>
                  <a:endParaRPr lang="es-E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58606061762105"/>
                      <c:h val="0.114754116315463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8B4-48C9-95BD-D1A4B0FB0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4600" b="0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No estatal </c:v>
                </c:pt>
                <c:pt idx="1">
                  <c:v>Estatal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21.3</c:v>
                </c:pt>
                <c:pt idx="1">
                  <c:v>78.8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B4-48C9-95BD-D1A4B0FB082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49301"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6350" cap="flat" cmpd="sng" algn="ctr">
      <a:solidFill>
        <a:schemeClr val="tx1"/>
      </a:solidFill>
      <a:prstDash val="solid"/>
      <a:miter lim="800000"/>
    </a:ln>
    <a:effectLst/>
  </c:spPr>
  <c:txPr>
    <a:bodyPr/>
    <a:lstStyle/>
    <a:p>
      <a:pPr>
        <a:defRPr sz="2300"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75217671267444"/>
          <c:y val="0.24235738126675244"/>
          <c:w val="0.89224781188238611"/>
          <c:h val="0.66349289102211761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Propiedad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0-33E1-47C3-BBD4-EAC8FE86FFF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2-33E1-47C3-BBD4-EAC8FE86FFF5}"/>
              </c:ext>
            </c:extLst>
          </c:dPt>
          <c:dLbls>
            <c:dLbl>
              <c:idx val="0"/>
              <c:layout>
                <c:manualLayout>
                  <c:x val="5.5451775257346722E-2"/>
                  <c:y val="2.666682411999496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9F3DEDF3-C10A-4B38-9106-CD44DAC9B589}" type="PERCENTAGE">
                      <a:rPr lang="en-US" smtClean="0">
                        <a:solidFill>
                          <a:schemeClr val="tx1"/>
                        </a:solidFill>
                      </a:rPr>
                      <a:pPr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[PORCENTAJE]</a:t>
                    </a:fld>
                    <a:r>
                      <a:rPr lang="en-US">
                        <a:solidFill>
                          <a:schemeClr val="tx1"/>
                        </a:solidFill>
                      </a:rPr>
                      <a:t> no estatal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3E1-47C3-BBD4-EAC8FE86FFF5}"/>
                </c:ext>
              </c:extLst>
            </c:dLbl>
            <c:dLbl>
              <c:idx val="1"/>
              <c:layout>
                <c:manualLayout>
                  <c:x val="-0.10598012882325429"/>
                  <c:y val="7.671595279376662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4C590A0-303D-4028-A020-B90295982A12}" type="PERCENTAGE">
                      <a:rPr lang="en-US" smtClean="0">
                        <a:solidFill>
                          <a:schemeClr val="tx1"/>
                        </a:solidFill>
                      </a:rPr>
                      <a:pPr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[PORCENTAJE]</a:t>
                    </a:fld>
                    <a:r>
                      <a:rPr lang="en-US">
                        <a:solidFill>
                          <a:schemeClr val="tx1"/>
                        </a:solidFill>
                      </a:rPr>
                      <a:t> el Estado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3E1-47C3-BBD4-EAC8FE86FF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No estatal </c:v>
                </c:pt>
                <c:pt idx="1">
                  <c:v>Estatal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69.3</c:v>
                </c:pt>
                <c:pt idx="1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E1-47C3-BBD4-EAC8FE86FFF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68"/>
          <c:dPt>
            <c:idx val="0"/>
            <c:bubble3D val="0"/>
            <c:spPr>
              <a:solidFill>
                <a:schemeClr val="accent2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87-4BF4-810C-5A3F241D7ABE}"/>
              </c:ext>
            </c:extLst>
          </c:dPt>
          <c:dPt>
            <c:idx val="1"/>
            <c:bubble3D val="0"/>
            <c:spPr>
              <a:solidFill>
                <a:schemeClr val="accent2">
                  <a:tint val="77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87-4BF4-810C-5A3F241D7ABE}"/>
              </c:ext>
            </c:extLst>
          </c:dPt>
          <c:dLbls>
            <c:dLbl>
              <c:idx val="0"/>
              <c:layout>
                <c:manualLayout>
                  <c:x val="0.20925891057096124"/>
                  <c:y val="-0.1589687178295088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6,4 </a:t>
                    </a:r>
                    <a:r>
                      <a:rPr lang="en-US" dirty="0" err="1"/>
                      <a:t>millones</a:t>
                    </a:r>
                    <a:r>
                      <a:rPr lang="en-US" dirty="0"/>
                      <a:t> ha</a:t>
                    </a:r>
                    <a:r>
                      <a:rPr lang="en-US" baseline="0" dirty="0"/>
                      <a:t> </a:t>
                    </a:r>
                    <a:r>
                      <a:rPr lang="en-US" dirty="0"/>
                      <a:t> total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8647342995169"/>
                      <c:h val="0.35997866370006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287-4BF4-810C-5A3F241D7ABE}"/>
                </c:ext>
              </c:extLst>
            </c:dLbl>
            <c:dLbl>
              <c:idx val="1"/>
              <c:layout>
                <c:manualLayout>
                  <c:x val="-0.11594202898550725"/>
                  <c:y val="1.235865739049579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325 mil</a:t>
                    </a:r>
                    <a:r>
                      <a:rPr lang="en-US" baseline="0" dirty="0"/>
                      <a:t> </a:t>
                    </a:r>
                    <a:r>
                      <a:rPr lang="en-US" dirty="0"/>
                      <a:t> ha</a:t>
                    </a:r>
                    <a:r>
                      <a:rPr lang="en-US" baseline="0" dirty="0"/>
                      <a:t> 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ociosas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51449275362317"/>
                      <c:h val="0.330536262639215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287-4BF4-810C-5A3F241D7A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Hoja1!$A$3:$A$4</c:f>
              <c:strCache>
                <c:ptCount val="2"/>
                <c:pt idx="0">
                  <c:v>TOTAL </c:v>
                </c:pt>
                <c:pt idx="1">
                  <c:v>OCIOSA</c:v>
                </c:pt>
              </c:strCache>
            </c:strRef>
          </c:cat>
          <c:val>
            <c:numRef>
              <c:f>Hoja1!$B$3:$B$4</c:f>
              <c:numCache>
                <c:formatCode>#,##0</c:formatCode>
                <c:ptCount val="2"/>
                <c:pt idx="0">
                  <c:v>6400000</c:v>
                </c:pt>
                <c:pt idx="1">
                  <c:v>325000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87-4BF4-810C-5A3F241D7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13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356618-02E4-4F84-A92F-1D8FDA27F52C}" type="doc">
      <dgm:prSet loTypeId="urn:microsoft.com/office/officeart/2008/layout/PictureAccent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0236B4F9-50CA-4B7C-B7F3-AE7B6A26D1EA}">
      <dgm:prSet phldrT="[Texto]" custT="1"/>
      <dgm:spPr>
        <a:solidFill>
          <a:srgbClr val="92D050"/>
        </a:solidFill>
        <a:ln w="41275"/>
      </dgm:spPr>
      <dgm:t>
        <a:bodyPr/>
        <a:lstStyle/>
        <a:p>
          <a:r>
            <a:rPr lang="es-ES" sz="3200" b="1" dirty="0">
              <a:latin typeface="Arial" panose="020B0604020202020204" pitchFamily="34" charset="0"/>
              <a:cs typeface="Arial" panose="020B0604020202020204" pitchFamily="34" charset="0"/>
            </a:rPr>
            <a:t>Funciones especificas</a:t>
          </a:r>
        </a:p>
      </dgm:t>
    </dgm:pt>
    <dgm:pt modelId="{D3F8D282-24A7-44CD-A161-34330D9D17E7}" type="parTrans" cxnId="{28DEF8A2-0560-49C8-B3CD-13A979C2C841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E37B09-5A65-4C61-8BD2-3672A6705CB1}" type="sibTrans" cxnId="{28DEF8A2-0560-49C8-B3CD-13A979C2C841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B9BF7E-2A4B-4F5C-95EC-475EC257B871}">
      <dgm:prSet phldrT="[Texto]" custT="1"/>
      <dgm:spPr>
        <a:ln w="41275"/>
      </dgm:spPr>
      <dgm:t>
        <a:bodyPr/>
        <a:lstStyle/>
        <a:p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Políticas </a:t>
          </a:r>
        </a:p>
      </dgm:t>
    </dgm:pt>
    <dgm:pt modelId="{9A9B7E5F-D63B-46D1-9AD7-B3D1C648F609}" type="parTrans" cxnId="{D88E8DFA-08D2-48D2-AB70-C5259239B168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D7EA3A-903C-4973-9E57-1EC0E31D5E9A}" type="sibTrans" cxnId="{D88E8DFA-08D2-48D2-AB70-C5259239B168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140B4E-A2C0-42FE-A31A-0360937053F8}">
      <dgm:prSet phldrT="[Texto]" custT="1"/>
      <dgm:spPr>
        <a:ln w="41275"/>
      </dgm:spPr>
      <dgm:t>
        <a:bodyPr/>
        <a:lstStyle/>
        <a:p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Producción</a:t>
          </a:r>
        </a:p>
      </dgm:t>
    </dgm:pt>
    <dgm:pt modelId="{25EBFC87-AAB3-4DD2-8617-4CE3C54A3785}" type="parTrans" cxnId="{E51B6067-E9B0-4C41-9FB1-A3FD57FFD437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9F65FE-EF38-4367-9BA4-FB6E69E7F4C5}" type="sibTrans" cxnId="{E51B6067-E9B0-4C41-9FB1-A3FD57FFD437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40AA50-4FB7-4732-A38D-A185C68E3712}">
      <dgm:prSet custT="1"/>
      <dgm:spPr>
        <a:ln w="41275"/>
      </dgm:spPr>
      <dgm:t>
        <a:bodyPr/>
        <a:lstStyle/>
        <a:p>
          <a:r>
            <a:rPr lang="es-ES" sz="2400" b="0" dirty="0">
              <a:latin typeface="Arial" panose="020B0604020202020204" pitchFamily="34" charset="0"/>
              <a:cs typeface="Arial" panose="020B0604020202020204" pitchFamily="34" charset="0"/>
            </a:rPr>
            <a:t>La  tierra </a:t>
          </a:r>
        </a:p>
      </dgm:t>
    </dgm:pt>
    <dgm:pt modelId="{648BA63B-3D38-4EA2-88CB-8D96E1B261C8}" type="parTrans" cxnId="{9CF4004A-82C5-4EDD-B3B8-79677C312E59}">
      <dgm:prSet/>
      <dgm:spPr/>
      <dgm:t>
        <a:bodyPr/>
        <a:lstStyle/>
        <a:p>
          <a:endParaRPr lang="es-ES" sz="2400"/>
        </a:p>
      </dgm:t>
    </dgm:pt>
    <dgm:pt modelId="{FA92C254-C929-4B3B-BBAF-A1A51662B65D}" type="sibTrans" cxnId="{9CF4004A-82C5-4EDD-B3B8-79677C312E59}">
      <dgm:prSet/>
      <dgm:spPr/>
      <dgm:t>
        <a:bodyPr/>
        <a:lstStyle/>
        <a:p>
          <a:endParaRPr lang="es-ES" sz="2400"/>
        </a:p>
      </dgm:t>
    </dgm:pt>
    <dgm:pt modelId="{948388D2-D0AB-442B-95FE-BE6DED9438F6}" type="pres">
      <dgm:prSet presAssocID="{D4356618-02E4-4F84-A92F-1D8FDA27F52C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C5024FDF-8699-437B-88F8-98E25620F7CE}" type="pres">
      <dgm:prSet presAssocID="{0236B4F9-50CA-4B7C-B7F3-AE7B6A26D1EA}" presName="root" presStyleCnt="0">
        <dgm:presLayoutVars>
          <dgm:chMax/>
          <dgm:chPref val="4"/>
        </dgm:presLayoutVars>
      </dgm:prSet>
      <dgm:spPr/>
    </dgm:pt>
    <dgm:pt modelId="{C94E11E4-8B3B-4035-8E9B-924FA994101A}" type="pres">
      <dgm:prSet presAssocID="{0236B4F9-50CA-4B7C-B7F3-AE7B6A26D1EA}" presName="rootComposite" presStyleCnt="0">
        <dgm:presLayoutVars/>
      </dgm:prSet>
      <dgm:spPr/>
    </dgm:pt>
    <dgm:pt modelId="{6C3BF748-4B61-4FA7-B829-5AF1AA6AF4D1}" type="pres">
      <dgm:prSet presAssocID="{0236B4F9-50CA-4B7C-B7F3-AE7B6A26D1EA}" presName="rootText" presStyleLbl="node0" presStyleIdx="0" presStyleCnt="1" custScaleX="110583" custLinFactNeighborX="-907" custLinFactNeighborY="-64574">
        <dgm:presLayoutVars>
          <dgm:chMax/>
          <dgm:chPref val="4"/>
        </dgm:presLayoutVars>
      </dgm:prSet>
      <dgm:spPr/>
    </dgm:pt>
    <dgm:pt modelId="{09FC8232-6A4D-4663-9F8D-F92E0A828AEC}" type="pres">
      <dgm:prSet presAssocID="{0236B4F9-50CA-4B7C-B7F3-AE7B6A26D1EA}" presName="childShape" presStyleCnt="0">
        <dgm:presLayoutVars>
          <dgm:chMax val="0"/>
          <dgm:chPref val="0"/>
        </dgm:presLayoutVars>
      </dgm:prSet>
      <dgm:spPr/>
    </dgm:pt>
    <dgm:pt modelId="{6F1E7D95-EC1B-420A-A35A-9D131F8E83D4}" type="pres">
      <dgm:prSet presAssocID="{CAB9BF7E-2A4B-4F5C-95EC-475EC257B871}" presName="childComposite" presStyleCnt="0">
        <dgm:presLayoutVars>
          <dgm:chMax val="0"/>
          <dgm:chPref val="0"/>
        </dgm:presLayoutVars>
      </dgm:prSet>
      <dgm:spPr/>
    </dgm:pt>
    <dgm:pt modelId="{8083C26F-A3C4-40E6-9F81-0CC44BD05E40}" type="pres">
      <dgm:prSet presAssocID="{CAB9BF7E-2A4B-4F5C-95EC-475EC257B871}" presName="Image" presStyleLbl="node1" presStyleIdx="0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003840F7-B64F-46A2-91D5-B5F27A704C9E}" type="pres">
      <dgm:prSet presAssocID="{CAB9BF7E-2A4B-4F5C-95EC-475EC257B871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</dgm:pt>
    <dgm:pt modelId="{266BAD56-FE8C-4657-84E8-1A3EDF53ABA0}" type="pres">
      <dgm:prSet presAssocID="{A9140B4E-A2C0-42FE-A31A-0360937053F8}" presName="childComposite" presStyleCnt="0">
        <dgm:presLayoutVars>
          <dgm:chMax val="0"/>
          <dgm:chPref val="0"/>
        </dgm:presLayoutVars>
      </dgm:prSet>
      <dgm:spPr/>
    </dgm:pt>
    <dgm:pt modelId="{47FB3348-6162-4F2D-9B59-B4617E590ECF}" type="pres">
      <dgm:prSet presAssocID="{A9140B4E-A2C0-42FE-A31A-0360937053F8}" presName="Image" presStyleLbl="node1" presStyleIdx="1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837A2BBA-EFAA-4194-8230-125DDE853336}" type="pres">
      <dgm:prSet presAssocID="{A9140B4E-A2C0-42FE-A31A-0360937053F8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</dgm:pt>
    <dgm:pt modelId="{924D5474-A0C7-49CF-B739-625A259EDC15}" type="pres">
      <dgm:prSet presAssocID="{9540AA50-4FB7-4732-A38D-A185C68E3712}" presName="childComposite" presStyleCnt="0">
        <dgm:presLayoutVars>
          <dgm:chMax val="0"/>
          <dgm:chPref val="0"/>
        </dgm:presLayoutVars>
      </dgm:prSet>
      <dgm:spPr/>
    </dgm:pt>
    <dgm:pt modelId="{2BFD66F1-BA1B-4837-A243-4119DAD447AB}" type="pres">
      <dgm:prSet presAssocID="{9540AA50-4FB7-4732-A38D-A185C68E3712}" presName="Image" presStyleLbl="node1" presStyleIdx="2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279EBCF8-5DB7-4ADD-AFE8-A74A8DDF16A7}" type="pres">
      <dgm:prSet presAssocID="{9540AA50-4FB7-4732-A38D-A185C68E3712}" presName="childText" presStyleLbl="lnNode1" presStyleIdx="2" presStyleCnt="3" custLinFactNeighborX="402" custLinFactNeighborY="166">
        <dgm:presLayoutVars>
          <dgm:chMax val="0"/>
          <dgm:chPref val="0"/>
          <dgm:bulletEnabled val="1"/>
        </dgm:presLayoutVars>
      </dgm:prSet>
      <dgm:spPr/>
    </dgm:pt>
  </dgm:ptLst>
  <dgm:cxnLst>
    <dgm:cxn modelId="{6F6D4C27-AAD1-425F-9D63-DF60D84FB5F9}" type="presOf" srcId="{CAB9BF7E-2A4B-4F5C-95EC-475EC257B871}" destId="{003840F7-B64F-46A2-91D5-B5F27A704C9E}" srcOrd="0" destOrd="0" presId="urn:microsoft.com/office/officeart/2008/layout/PictureAccentList"/>
    <dgm:cxn modelId="{229D9B32-35EB-46FE-9514-A48C4ADBDA4A}" type="presOf" srcId="{0236B4F9-50CA-4B7C-B7F3-AE7B6A26D1EA}" destId="{6C3BF748-4B61-4FA7-B829-5AF1AA6AF4D1}" srcOrd="0" destOrd="0" presId="urn:microsoft.com/office/officeart/2008/layout/PictureAccentList"/>
    <dgm:cxn modelId="{E51B6067-E9B0-4C41-9FB1-A3FD57FFD437}" srcId="{0236B4F9-50CA-4B7C-B7F3-AE7B6A26D1EA}" destId="{A9140B4E-A2C0-42FE-A31A-0360937053F8}" srcOrd="1" destOrd="0" parTransId="{25EBFC87-AAB3-4DD2-8617-4CE3C54A3785}" sibTransId="{409F65FE-EF38-4367-9BA4-FB6E69E7F4C5}"/>
    <dgm:cxn modelId="{9CF4004A-82C5-4EDD-B3B8-79677C312E59}" srcId="{0236B4F9-50CA-4B7C-B7F3-AE7B6A26D1EA}" destId="{9540AA50-4FB7-4732-A38D-A185C68E3712}" srcOrd="2" destOrd="0" parTransId="{648BA63B-3D38-4EA2-88CB-8D96E1B261C8}" sibTransId="{FA92C254-C929-4B3B-BBAF-A1A51662B65D}"/>
    <dgm:cxn modelId="{7A0B3484-6474-410B-B861-F1DFD5D87FB0}" type="presOf" srcId="{D4356618-02E4-4F84-A92F-1D8FDA27F52C}" destId="{948388D2-D0AB-442B-95FE-BE6DED9438F6}" srcOrd="0" destOrd="0" presId="urn:microsoft.com/office/officeart/2008/layout/PictureAccentList"/>
    <dgm:cxn modelId="{B6E38988-6776-4739-8FD8-3F001E13A935}" type="presOf" srcId="{A9140B4E-A2C0-42FE-A31A-0360937053F8}" destId="{837A2BBA-EFAA-4194-8230-125DDE853336}" srcOrd="0" destOrd="0" presId="urn:microsoft.com/office/officeart/2008/layout/PictureAccentList"/>
    <dgm:cxn modelId="{28DEF8A2-0560-49C8-B3CD-13A979C2C841}" srcId="{D4356618-02E4-4F84-A92F-1D8FDA27F52C}" destId="{0236B4F9-50CA-4B7C-B7F3-AE7B6A26D1EA}" srcOrd="0" destOrd="0" parTransId="{D3F8D282-24A7-44CD-A161-34330D9D17E7}" sibTransId="{85E37B09-5A65-4C61-8BD2-3672A6705CB1}"/>
    <dgm:cxn modelId="{D67F1DD1-C2EC-49D1-86BC-21811F558BB4}" type="presOf" srcId="{9540AA50-4FB7-4732-A38D-A185C68E3712}" destId="{279EBCF8-5DB7-4ADD-AFE8-A74A8DDF16A7}" srcOrd="0" destOrd="0" presId="urn:microsoft.com/office/officeart/2008/layout/PictureAccentList"/>
    <dgm:cxn modelId="{D88E8DFA-08D2-48D2-AB70-C5259239B168}" srcId="{0236B4F9-50CA-4B7C-B7F3-AE7B6A26D1EA}" destId="{CAB9BF7E-2A4B-4F5C-95EC-475EC257B871}" srcOrd="0" destOrd="0" parTransId="{9A9B7E5F-D63B-46D1-9AD7-B3D1C648F609}" sibTransId="{B7D7EA3A-903C-4973-9E57-1EC0E31D5E9A}"/>
    <dgm:cxn modelId="{909B27EE-04A3-4E2E-B353-7E29AC232E98}" type="presParOf" srcId="{948388D2-D0AB-442B-95FE-BE6DED9438F6}" destId="{C5024FDF-8699-437B-88F8-98E25620F7CE}" srcOrd="0" destOrd="0" presId="urn:microsoft.com/office/officeart/2008/layout/PictureAccentList"/>
    <dgm:cxn modelId="{8EFB3BFD-D347-4627-8D5B-27748B9E84F4}" type="presParOf" srcId="{C5024FDF-8699-437B-88F8-98E25620F7CE}" destId="{C94E11E4-8B3B-4035-8E9B-924FA994101A}" srcOrd="0" destOrd="0" presId="urn:microsoft.com/office/officeart/2008/layout/PictureAccentList"/>
    <dgm:cxn modelId="{E3D161E4-9BC5-4746-90A0-BB38EF335D68}" type="presParOf" srcId="{C94E11E4-8B3B-4035-8E9B-924FA994101A}" destId="{6C3BF748-4B61-4FA7-B829-5AF1AA6AF4D1}" srcOrd="0" destOrd="0" presId="urn:microsoft.com/office/officeart/2008/layout/PictureAccentList"/>
    <dgm:cxn modelId="{9A9D59FA-6A42-47AD-8ECE-7A75BA09D4AE}" type="presParOf" srcId="{C5024FDF-8699-437B-88F8-98E25620F7CE}" destId="{09FC8232-6A4D-4663-9F8D-F92E0A828AEC}" srcOrd="1" destOrd="0" presId="urn:microsoft.com/office/officeart/2008/layout/PictureAccentList"/>
    <dgm:cxn modelId="{B994A2F0-B7B0-48C1-A41F-50C166C4987C}" type="presParOf" srcId="{09FC8232-6A4D-4663-9F8D-F92E0A828AEC}" destId="{6F1E7D95-EC1B-420A-A35A-9D131F8E83D4}" srcOrd="0" destOrd="0" presId="urn:microsoft.com/office/officeart/2008/layout/PictureAccentList"/>
    <dgm:cxn modelId="{3F2003F4-C6F5-467D-8CFE-3FEAA21502AA}" type="presParOf" srcId="{6F1E7D95-EC1B-420A-A35A-9D131F8E83D4}" destId="{8083C26F-A3C4-40E6-9F81-0CC44BD05E40}" srcOrd="0" destOrd="0" presId="urn:microsoft.com/office/officeart/2008/layout/PictureAccentList"/>
    <dgm:cxn modelId="{8D10E791-1977-44D4-B742-D5378B121A04}" type="presParOf" srcId="{6F1E7D95-EC1B-420A-A35A-9D131F8E83D4}" destId="{003840F7-B64F-46A2-91D5-B5F27A704C9E}" srcOrd="1" destOrd="0" presId="urn:microsoft.com/office/officeart/2008/layout/PictureAccentList"/>
    <dgm:cxn modelId="{06A5A3C9-0D02-4106-9506-0EB012FF0359}" type="presParOf" srcId="{09FC8232-6A4D-4663-9F8D-F92E0A828AEC}" destId="{266BAD56-FE8C-4657-84E8-1A3EDF53ABA0}" srcOrd="1" destOrd="0" presId="urn:microsoft.com/office/officeart/2008/layout/PictureAccentList"/>
    <dgm:cxn modelId="{A7B51AE8-AF53-4882-974B-1F298B8C982C}" type="presParOf" srcId="{266BAD56-FE8C-4657-84E8-1A3EDF53ABA0}" destId="{47FB3348-6162-4F2D-9B59-B4617E590ECF}" srcOrd="0" destOrd="0" presId="urn:microsoft.com/office/officeart/2008/layout/PictureAccentList"/>
    <dgm:cxn modelId="{BB72BA32-7F00-49C0-99A2-EE739D74DD65}" type="presParOf" srcId="{266BAD56-FE8C-4657-84E8-1A3EDF53ABA0}" destId="{837A2BBA-EFAA-4194-8230-125DDE853336}" srcOrd="1" destOrd="0" presId="urn:microsoft.com/office/officeart/2008/layout/PictureAccentList"/>
    <dgm:cxn modelId="{522EB3ED-62D5-4316-86B8-D0EDFD3F5516}" type="presParOf" srcId="{09FC8232-6A4D-4663-9F8D-F92E0A828AEC}" destId="{924D5474-A0C7-49CF-B739-625A259EDC15}" srcOrd="2" destOrd="0" presId="urn:microsoft.com/office/officeart/2008/layout/PictureAccentList"/>
    <dgm:cxn modelId="{99048704-EB41-418C-AFB5-1E252673A1E5}" type="presParOf" srcId="{924D5474-A0C7-49CF-B739-625A259EDC15}" destId="{2BFD66F1-BA1B-4837-A243-4119DAD447AB}" srcOrd="0" destOrd="0" presId="urn:microsoft.com/office/officeart/2008/layout/PictureAccentList"/>
    <dgm:cxn modelId="{E2F04D74-E8FA-41C5-AA31-3D722CAB20B7}" type="presParOf" srcId="{924D5474-A0C7-49CF-B739-625A259EDC15}" destId="{279EBCF8-5DB7-4ADD-AFE8-A74A8DDF16A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1496E7-E78B-4B0B-9DAF-DD1AC08A6D0E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4362DCE6-13FD-45BF-B0D3-ABE69A19974A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Contribuyendo a la implantación  la Ley 148 SSAN y su Reglamento.</a:t>
          </a:r>
          <a:endParaRPr lang="es-ES" sz="3700" dirty="0"/>
        </a:p>
      </dgm:t>
    </dgm:pt>
    <dgm:pt modelId="{08FC6B0D-5EFF-4954-A384-C3AA97DD0766}" type="parTrans" cxnId="{CDFEDE62-02B9-47C3-9783-4AAB3978A053}">
      <dgm:prSet/>
      <dgm:spPr/>
      <dgm:t>
        <a:bodyPr/>
        <a:lstStyle/>
        <a:p>
          <a:endParaRPr lang="es-ES"/>
        </a:p>
      </dgm:t>
    </dgm:pt>
    <dgm:pt modelId="{A42B0CFE-B80E-40AF-A083-0265D16F2A5B}" type="sibTrans" cxnId="{CDFEDE62-02B9-47C3-9783-4AAB3978A053}">
      <dgm:prSet/>
      <dgm:spPr/>
      <dgm:t>
        <a:bodyPr/>
        <a:lstStyle/>
        <a:p>
          <a:endParaRPr lang="es-ES"/>
        </a:p>
      </dgm:t>
    </dgm:pt>
    <dgm:pt modelId="{AD6883B5-E816-4CE6-B32A-1C3799190338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Gestionando financiamientos externos por IED, Colaboración y Donativos. </a:t>
          </a:r>
        </a:p>
      </dgm:t>
    </dgm:pt>
    <dgm:pt modelId="{04B039F6-D6B3-4E8E-B02B-0AEBEF9BD000}" type="parTrans" cxnId="{5AF9E5C0-B9BA-43B6-B803-2C2D6FE17AC1}">
      <dgm:prSet/>
      <dgm:spPr/>
      <dgm:t>
        <a:bodyPr/>
        <a:lstStyle/>
        <a:p>
          <a:endParaRPr lang="es-ES"/>
        </a:p>
      </dgm:t>
    </dgm:pt>
    <dgm:pt modelId="{F04FABF5-7D1A-456D-8656-50B331DFDC9C}" type="sibTrans" cxnId="{5AF9E5C0-B9BA-43B6-B803-2C2D6FE17AC1}">
      <dgm:prSet/>
      <dgm:spPr/>
      <dgm:t>
        <a:bodyPr/>
        <a:lstStyle/>
        <a:p>
          <a:endParaRPr lang="es-ES"/>
        </a:p>
      </dgm:t>
    </dgm:pt>
    <dgm:pt modelId="{7EF3E01C-21B6-433C-906B-8CE429403946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Elaborando las acciones  para solucionar los problemas planteados en la sesión del parlamento que conciernen a la agricultura.  </a:t>
          </a:r>
        </a:p>
      </dgm:t>
    </dgm:pt>
    <dgm:pt modelId="{8709F11D-6F6A-4AF7-B325-43821C6DCF55}" type="parTrans" cxnId="{55BD577D-E318-46E9-A239-B926547F7383}">
      <dgm:prSet/>
      <dgm:spPr/>
      <dgm:t>
        <a:bodyPr/>
        <a:lstStyle/>
        <a:p>
          <a:endParaRPr lang="es-ES"/>
        </a:p>
      </dgm:t>
    </dgm:pt>
    <dgm:pt modelId="{F3052262-26F7-41DA-A16B-8D81D82D9547}" type="sibTrans" cxnId="{55BD577D-E318-46E9-A239-B926547F7383}">
      <dgm:prSet/>
      <dgm:spPr/>
      <dgm:t>
        <a:bodyPr/>
        <a:lstStyle/>
        <a:p>
          <a:endParaRPr lang="es-ES"/>
        </a:p>
      </dgm:t>
    </dgm:pt>
    <dgm:pt modelId="{3B6B9066-C7BB-4A65-A7A6-225D99AAEBFF}" type="pres">
      <dgm:prSet presAssocID="{181496E7-E78B-4B0B-9DAF-DD1AC08A6D0E}" presName="linear" presStyleCnt="0">
        <dgm:presLayoutVars>
          <dgm:dir/>
          <dgm:resizeHandles val="exact"/>
        </dgm:presLayoutVars>
      </dgm:prSet>
      <dgm:spPr/>
    </dgm:pt>
    <dgm:pt modelId="{31EC18CC-501A-468D-A05D-45596AA39342}" type="pres">
      <dgm:prSet presAssocID="{4362DCE6-13FD-45BF-B0D3-ABE69A19974A}" presName="comp" presStyleCnt="0"/>
      <dgm:spPr/>
    </dgm:pt>
    <dgm:pt modelId="{3FC5E6E3-904D-4561-8280-02C4CA9AED49}" type="pres">
      <dgm:prSet presAssocID="{4362DCE6-13FD-45BF-B0D3-ABE69A19974A}" presName="box" presStyleLbl="node1" presStyleIdx="0" presStyleCnt="3"/>
      <dgm:spPr/>
    </dgm:pt>
    <dgm:pt modelId="{A96AD40D-845D-418C-8229-75F158582148}" type="pres">
      <dgm:prSet presAssocID="{4362DCE6-13FD-45BF-B0D3-ABE69A19974A}" presName="img" presStyleLbl="fgImgPlace1" presStyleIdx="0" presStyleCnt="3"/>
      <dgm:spPr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</dgm:spPr>
    </dgm:pt>
    <dgm:pt modelId="{CA0C4202-8D02-4A5F-B400-791976A80253}" type="pres">
      <dgm:prSet presAssocID="{4362DCE6-13FD-45BF-B0D3-ABE69A19974A}" presName="text" presStyleLbl="node1" presStyleIdx="0" presStyleCnt="3">
        <dgm:presLayoutVars>
          <dgm:bulletEnabled val="1"/>
        </dgm:presLayoutVars>
      </dgm:prSet>
      <dgm:spPr/>
    </dgm:pt>
    <dgm:pt modelId="{E68834D2-37B0-4D1F-BFFE-4E67B31E33EB}" type="pres">
      <dgm:prSet presAssocID="{A42B0CFE-B80E-40AF-A083-0265D16F2A5B}" presName="spacer" presStyleCnt="0"/>
      <dgm:spPr/>
    </dgm:pt>
    <dgm:pt modelId="{36079285-9ECC-4193-BF51-B213C2F75259}" type="pres">
      <dgm:prSet presAssocID="{AD6883B5-E816-4CE6-B32A-1C3799190338}" presName="comp" presStyleCnt="0"/>
      <dgm:spPr/>
    </dgm:pt>
    <dgm:pt modelId="{E57FE779-6EC3-44FE-9198-EA129D2207F0}" type="pres">
      <dgm:prSet presAssocID="{AD6883B5-E816-4CE6-B32A-1C3799190338}" presName="box" presStyleLbl="node1" presStyleIdx="1" presStyleCnt="3"/>
      <dgm:spPr/>
    </dgm:pt>
    <dgm:pt modelId="{102D99F1-60F2-46C2-902A-0822D7FC3118}" type="pres">
      <dgm:prSet presAssocID="{AD6883B5-E816-4CE6-B32A-1C3799190338}" presName="img" presStyleLbl="fgImgPlace1" presStyleIdx="1" presStyleCnt="3"/>
      <dgm:spPr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</dgm:spPr>
    </dgm:pt>
    <dgm:pt modelId="{E263D154-F397-49C9-8E66-8815217AF152}" type="pres">
      <dgm:prSet presAssocID="{AD6883B5-E816-4CE6-B32A-1C3799190338}" presName="text" presStyleLbl="node1" presStyleIdx="1" presStyleCnt="3">
        <dgm:presLayoutVars>
          <dgm:bulletEnabled val="1"/>
        </dgm:presLayoutVars>
      </dgm:prSet>
      <dgm:spPr/>
    </dgm:pt>
    <dgm:pt modelId="{B32EA68C-8D33-42A2-BD48-31FC5EEF2CAB}" type="pres">
      <dgm:prSet presAssocID="{F04FABF5-7D1A-456D-8656-50B331DFDC9C}" presName="spacer" presStyleCnt="0"/>
      <dgm:spPr/>
    </dgm:pt>
    <dgm:pt modelId="{CC8D9F7E-6C88-4730-A06D-CCCD42AAF0C3}" type="pres">
      <dgm:prSet presAssocID="{7EF3E01C-21B6-433C-906B-8CE429403946}" presName="comp" presStyleCnt="0"/>
      <dgm:spPr/>
    </dgm:pt>
    <dgm:pt modelId="{C6C9B0A7-E18B-438F-9CBD-839724722BA6}" type="pres">
      <dgm:prSet presAssocID="{7EF3E01C-21B6-433C-906B-8CE429403946}" presName="box" presStyleLbl="node1" presStyleIdx="2" presStyleCnt="3"/>
      <dgm:spPr/>
    </dgm:pt>
    <dgm:pt modelId="{92780167-77DE-499F-889F-98ECD54F55A6}" type="pres">
      <dgm:prSet presAssocID="{7EF3E01C-21B6-433C-906B-8CE429403946}" presName="img" presStyleLbl="fgImgPlace1" presStyleIdx="2" presStyleCnt="3"/>
      <dgm:spPr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</dgm:spPr>
    </dgm:pt>
    <dgm:pt modelId="{D99166D2-2DA4-4407-83D7-CE563D376E08}" type="pres">
      <dgm:prSet presAssocID="{7EF3E01C-21B6-433C-906B-8CE429403946}" presName="text" presStyleLbl="node1" presStyleIdx="2" presStyleCnt="3">
        <dgm:presLayoutVars>
          <dgm:bulletEnabled val="1"/>
        </dgm:presLayoutVars>
      </dgm:prSet>
      <dgm:spPr/>
    </dgm:pt>
  </dgm:ptLst>
  <dgm:cxnLst>
    <dgm:cxn modelId="{D8CCB111-C8DA-4EDB-83B5-9B174C19A82D}" type="presOf" srcId="{4362DCE6-13FD-45BF-B0D3-ABE69A19974A}" destId="{CA0C4202-8D02-4A5F-B400-791976A80253}" srcOrd="1" destOrd="0" presId="urn:microsoft.com/office/officeart/2005/8/layout/vList4"/>
    <dgm:cxn modelId="{14196212-6EF6-4868-9569-7E71BF6F1428}" type="presOf" srcId="{181496E7-E78B-4B0B-9DAF-DD1AC08A6D0E}" destId="{3B6B9066-C7BB-4A65-A7A6-225D99AAEBFF}" srcOrd="0" destOrd="0" presId="urn:microsoft.com/office/officeart/2005/8/layout/vList4"/>
    <dgm:cxn modelId="{5A38512E-30D5-4299-B707-7F224B76DE55}" type="presOf" srcId="{AD6883B5-E816-4CE6-B32A-1C3799190338}" destId="{E57FE779-6EC3-44FE-9198-EA129D2207F0}" srcOrd="0" destOrd="0" presId="urn:microsoft.com/office/officeart/2005/8/layout/vList4"/>
    <dgm:cxn modelId="{C63A8B34-557A-4705-A35F-52883C9C0C50}" type="presOf" srcId="{4362DCE6-13FD-45BF-B0D3-ABE69A19974A}" destId="{3FC5E6E3-904D-4561-8280-02C4CA9AED49}" srcOrd="0" destOrd="0" presId="urn:microsoft.com/office/officeart/2005/8/layout/vList4"/>
    <dgm:cxn modelId="{CDFEDE62-02B9-47C3-9783-4AAB3978A053}" srcId="{181496E7-E78B-4B0B-9DAF-DD1AC08A6D0E}" destId="{4362DCE6-13FD-45BF-B0D3-ABE69A19974A}" srcOrd="0" destOrd="0" parTransId="{08FC6B0D-5EFF-4954-A384-C3AA97DD0766}" sibTransId="{A42B0CFE-B80E-40AF-A083-0265D16F2A5B}"/>
    <dgm:cxn modelId="{2565386D-6648-4C13-960F-8471C74DF18B}" type="presOf" srcId="{AD6883B5-E816-4CE6-B32A-1C3799190338}" destId="{E263D154-F397-49C9-8E66-8815217AF152}" srcOrd="1" destOrd="0" presId="urn:microsoft.com/office/officeart/2005/8/layout/vList4"/>
    <dgm:cxn modelId="{55BD577D-E318-46E9-A239-B926547F7383}" srcId="{181496E7-E78B-4B0B-9DAF-DD1AC08A6D0E}" destId="{7EF3E01C-21B6-433C-906B-8CE429403946}" srcOrd="2" destOrd="0" parTransId="{8709F11D-6F6A-4AF7-B325-43821C6DCF55}" sibTransId="{F3052262-26F7-41DA-A16B-8D81D82D9547}"/>
    <dgm:cxn modelId="{A7721F8F-BDB2-4954-A7A2-7933DE084DD8}" type="presOf" srcId="{7EF3E01C-21B6-433C-906B-8CE429403946}" destId="{D99166D2-2DA4-4407-83D7-CE563D376E08}" srcOrd="1" destOrd="0" presId="urn:microsoft.com/office/officeart/2005/8/layout/vList4"/>
    <dgm:cxn modelId="{5AF9E5C0-B9BA-43B6-B803-2C2D6FE17AC1}" srcId="{181496E7-E78B-4B0B-9DAF-DD1AC08A6D0E}" destId="{AD6883B5-E816-4CE6-B32A-1C3799190338}" srcOrd="1" destOrd="0" parTransId="{04B039F6-D6B3-4E8E-B02B-0AEBEF9BD000}" sibTransId="{F04FABF5-7D1A-456D-8656-50B331DFDC9C}"/>
    <dgm:cxn modelId="{4F541BE8-0013-4D10-A7D9-C38784E6A3E0}" type="presOf" srcId="{7EF3E01C-21B6-433C-906B-8CE429403946}" destId="{C6C9B0A7-E18B-438F-9CBD-839724722BA6}" srcOrd="0" destOrd="0" presId="urn:microsoft.com/office/officeart/2005/8/layout/vList4"/>
    <dgm:cxn modelId="{90AF68A8-F838-4B3B-A308-6EF41EE71519}" type="presParOf" srcId="{3B6B9066-C7BB-4A65-A7A6-225D99AAEBFF}" destId="{31EC18CC-501A-468D-A05D-45596AA39342}" srcOrd="0" destOrd="0" presId="urn:microsoft.com/office/officeart/2005/8/layout/vList4"/>
    <dgm:cxn modelId="{1C076CAA-0BDC-42E0-9B38-44B2D7BE8275}" type="presParOf" srcId="{31EC18CC-501A-468D-A05D-45596AA39342}" destId="{3FC5E6E3-904D-4561-8280-02C4CA9AED49}" srcOrd="0" destOrd="0" presId="urn:microsoft.com/office/officeart/2005/8/layout/vList4"/>
    <dgm:cxn modelId="{5CF9F564-B357-47EA-B4FC-3115944E849B}" type="presParOf" srcId="{31EC18CC-501A-468D-A05D-45596AA39342}" destId="{A96AD40D-845D-418C-8229-75F158582148}" srcOrd="1" destOrd="0" presId="urn:microsoft.com/office/officeart/2005/8/layout/vList4"/>
    <dgm:cxn modelId="{D565EBCF-7D8E-4CD8-B9D8-40C18BD37BFB}" type="presParOf" srcId="{31EC18CC-501A-468D-A05D-45596AA39342}" destId="{CA0C4202-8D02-4A5F-B400-791976A80253}" srcOrd="2" destOrd="0" presId="urn:microsoft.com/office/officeart/2005/8/layout/vList4"/>
    <dgm:cxn modelId="{DBA0CD72-5F61-43B3-9815-D18BC1FAA492}" type="presParOf" srcId="{3B6B9066-C7BB-4A65-A7A6-225D99AAEBFF}" destId="{E68834D2-37B0-4D1F-BFFE-4E67B31E33EB}" srcOrd="1" destOrd="0" presId="urn:microsoft.com/office/officeart/2005/8/layout/vList4"/>
    <dgm:cxn modelId="{15808162-7703-42C7-BFC9-7CA8E36E9B75}" type="presParOf" srcId="{3B6B9066-C7BB-4A65-A7A6-225D99AAEBFF}" destId="{36079285-9ECC-4193-BF51-B213C2F75259}" srcOrd="2" destOrd="0" presId="urn:microsoft.com/office/officeart/2005/8/layout/vList4"/>
    <dgm:cxn modelId="{169FDC28-EEAE-4BA2-ACA5-A4E2A638E37E}" type="presParOf" srcId="{36079285-9ECC-4193-BF51-B213C2F75259}" destId="{E57FE779-6EC3-44FE-9198-EA129D2207F0}" srcOrd="0" destOrd="0" presId="urn:microsoft.com/office/officeart/2005/8/layout/vList4"/>
    <dgm:cxn modelId="{873AD2ED-DDC7-4271-B0A4-C041285C6529}" type="presParOf" srcId="{36079285-9ECC-4193-BF51-B213C2F75259}" destId="{102D99F1-60F2-46C2-902A-0822D7FC3118}" srcOrd="1" destOrd="0" presId="urn:microsoft.com/office/officeart/2005/8/layout/vList4"/>
    <dgm:cxn modelId="{CB0D7335-CDB2-4D62-9699-174626032443}" type="presParOf" srcId="{36079285-9ECC-4193-BF51-B213C2F75259}" destId="{E263D154-F397-49C9-8E66-8815217AF152}" srcOrd="2" destOrd="0" presId="urn:microsoft.com/office/officeart/2005/8/layout/vList4"/>
    <dgm:cxn modelId="{2E387A18-4FFA-4619-B132-DA31A4AB18D3}" type="presParOf" srcId="{3B6B9066-C7BB-4A65-A7A6-225D99AAEBFF}" destId="{B32EA68C-8D33-42A2-BD48-31FC5EEF2CAB}" srcOrd="3" destOrd="0" presId="urn:microsoft.com/office/officeart/2005/8/layout/vList4"/>
    <dgm:cxn modelId="{C2299F08-456D-4987-B592-11AB62E8BC6E}" type="presParOf" srcId="{3B6B9066-C7BB-4A65-A7A6-225D99AAEBFF}" destId="{CC8D9F7E-6C88-4730-A06D-CCCD42AAF0C3}" srcOrd="4" destOrd="0" presId="urn:microsoft.com/office/officeart/2005/8/layout/vList4"/>
    <dgm:cxn modelId="{8D57D33B-F24D-4032-A007-ECD642A85E22}" type="presParOf" srcId="{CC8D9F7E-6C88-4730-A06D-CCCD42AAF0C3}" destId="{C6C9B0A7-E18B-438F-9CBD-839724722BA6}" srcOrd="0" destOrd="0" presId="urn:microsoft.com/office/officeart/2005/8/layout/vList4"/>
    <dgm:cxn modelId="{1E6E046D-AA5C-4AAD-A71D-2322C23E8F7E}" type="presParOf" srcId="{CC8D9F7E-6C88-4730-A06D-CCCD42AAF0C3}" destId="{92780167-77DE-499F-889F-98ECD54F55A6}" srcOrd="1" destOrd="0" presId="urn:microsoft.com/office/officeart/2005/8/layout/vList4"/>
    <dgm:cxn modelId="{4E93F357-5601-4B9E-8772-077B39493E73}" type="presParOf" srcId="{CC8D9F7E-6C88-4730-A06D-CCCD42AAF0C3}" destId="{D99166D2-2DA4-4407-83D7-CE563D376E0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4DFAFB0-F0DF-47D9-BC8D-9C0F9789C8DA}" type="doc">
      <dgm:prSet loTypeId="urn:microsoft.com/office/officeart/2005/8/layout/v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22BF2446-F4DD-452E-84EC-423AFF255787}">
      <dgm:prSet custT="1"/>
      <dgm:spPr/>
      <dgm:t>
        <a:bodyPr/>
        <a:lstStyle/>
        <a:p>
          <a:pPr marL="0" indent="0" algn="just"/>
          <a:r>
            <a:rPr lang="es-ES" sz="2800" dirty="0">
              <a:latin typeface="Arial" panose="020B0604020202020204" pitchFamily="34" charset="0"/>
              <a:cs typeface="Arial" panose="020B0604020202020204" pitchFamily="34" charset="0"/>
            </a:rPr>
            <a:t>Se han creado o traspasado 13 empresas en 10 municipios. El resto de los 18 municipios iniciales están en proceso de aprobación. </a:t>
          </a:r>
        </a:p>
      </dgm:t>
    </dgm:pt>
    <dgm:pt modelId="{894EBB47-C435-4C01-AFD2-30154590CB50}" type="parTrans" cxnId="{D409A3E1-FC76-410F-A201-8B0C70725A42}">
      <dgm:prSet/>
      <dgm:spPr/>
      <dgm:t>
        <a:bodyPr/>
        <a:lstStyle/>
        <a:p>
          <a:endParaRPr lang="es-ES"/>
        </a:p>
      </dgm:t>
    </dgm:pt>
    <dgm:pt modelId="{C676DB85-02DF-477D-95E7-D7E74B86EBDC}" type="sibTrans" cxnId="{D409A3E1-FC76-410F-A201-8B0C70725A42}">
      <dgm:prSet/>
      <dgm:spPr/>
      <dgm:t>
        <a:bodyPr/>
        <a:lstStyle/>
        <a:p>
          <a:endParaRPr lang="es-ES"/>
        </a:p>
      </dgm:t>
    </dgm:pt>
    <dgm:pt modelId="{C0D8D417-C59C-4459-9F43-18BCBC47DA7A}">
      <dgm:prSet custT="1"/>
      <dgm:spPr/>
      <dgm:t>
        <a:bodyPr/>
        <a:lstStyle/>
        <a:p>
          <a:pPr marL="441325" indent="0" algn="l"/>
          <a:r>
            <a:rPr lang="es-ES" sz="2800" dirty="0">
              <a:latin typeface="Arial" panose="020B0604020202020204" pitchFamily="34" charset="0"/>
              <a:cs typeface="Arial" panose="020B0604020202020204" pitchFamily="34" charset="0"/>
            </a:rPr>
            <a:t>De los 61 empresas y 530 UEB y 148 municipios seleccionados se han traspasado o autorizado por el MEP 25 empresas en 22 municipios y otros 13 en proceso,</a:t>
          </a:r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5A20264B-9F5F-4F6D-B530-BE20F60265D1}" type="parTrans" cxnId="{951FC3EE-BD95-4A09-9D65-1B6602B17981}">
      <dgm:prSet/>
      <dgm:spPr/>
      <dgm:t>
        <a:bodyPr/>
        <a:lstStyle/>
        <a:p>
          <a:endParaRPr lang="es-ES"/>
        </a:p>
      </dgm:t>
    </dgm:pt>
    <dgm:pt modelId="{8CFB9609-0231-45CB-A3B5-7928E1FB2949}" type="sibTrans" cxnId="{951FC3EE-BD95-4A09-9D65-1B6602B17981}">
      <dgm:prSet/>
      <dgm:spPr/>
      <dgm:t>
        <a:bodyPr/>
        <a:lstStyle/>
        <a:p>
          <a:endParaRPr lang="es-ES"/>
        </a:p>
      </dgm:t>
    </dgm:pt>
    <dgm:pt modelId="{BC669699-E359-4476-865D-818C3E1D1B34}" type="pres">
      <dgm:prSet presAssocID="{64DFAFB0-F0DF-47D9-BC8D-9C0F9789C8DA}" presName="linearFlow" presStyleCnt="0">
        <dgm:presLayoutVars>
          <dgm:dir/>
          <dgm:resizeHandles val="exact"/>
        </dgm:presLayoutVars>
      </dgm:prSet>
      <dgm:spPr/>
    </dgm:pt>
    <dgm:pt modelId="{24BFE047-C4A8-410A-A788-3C40C276EA51}" type="pres">
      <dgm:prSet presAssocID="{22BF2446-F4DD-452E-84EC-423AFF255787}" presName="composite" presStyleCnt="0"/>
      <dgm:spPr/>
    </dgm:pt>
    <dgm:pt modelId="{A056B984-7048-4604-8A09-E21CBFA804CE}" type="pres">
      <dgm:prSet presAssocID="{22BF2446-F4DD-452E-84EC-423AFF255787}" presName="imgShp" presStyleLbl="fgImgPlace1" presStyleIdx="0" presStyleCnt="2" custScaleX="42073" custScaleY="41737" custLinFactNeighborX="-57839" custLinFactNeighborY="-1022"/>
      <dgm:spPr>
        <a:blipFill rotWithShape="1">
          <a:blip xmlns:r="http://schemas.openxmlformats.org/officeDocument/2006/relationships" r:embed="rId1"/>
          <a:srcRect/>
          <a:stretch>
            <a:fillRect t="-5000" b="-5000"/>
          </a:stretch>
        </a:blipFill>
      </dgm:spPr>
    </dgm:pt>
    <dgm:pt modelId="{1409A066-778E-41A5-92E3-92AE89701DE8}" type="pres">
      <dgm:prSet presAssocID="{22BF2446-F4DD-452E-84EC-423AFF255787}" presName="txShp" presStyleLbl="node1" presStyleIdx="0" presStyleCnt="2" custScaleX="135526" custLinFactNeighborX="4448" custLinFactNeighborY="2870">
        <dgm:presLayoutVars>
          <dgm:bulletEnabled val="1"/>
        </dgm:presLayoutVars>
      </dgm:prSet>
      <dgm:spPr/>
    </dgm:pt>
    <dgm:pt modelId="{65251C8C-E615-497D-A8EB-79A6B903AE4A}" type="pres">
      <dgm:prSet presAssocID="{C676DB85-02DF-477D-95E7-D7E74B86EBDC}" presName="spacing" presStyleCnt="0"/>
      <dgm:spPr/>
    </dgm:pt>
    <dgm:pt modelId="{CF572E7E-5137-4ADA-B52C-96FA6B35C491}" type="pres">
      <dgm:prSet presAssocID="{C0D8D417-C59C-4459-9F43-18BCBC47DA7A}" presName="composite" presStyleCnt="0"/>
      <dgm:spPr/>
    </dgm:pt>
    <dgm:pt modelId="{842AE196-FEF3-4460-A13C-4009298BC1BF}" type="pres">
      <dgm:prSet presAssocID="{C0D8D417-C59C-4459-9F43-18BCBC47DA7A}" presName="imgShp" presStyleLbl="fgImgPlace1" presStyleIdx="1" presStyleCnt="2" custScaleX="46900" custScaleY="38131" custLinFactNeighborX="-63318" custLinFactNeighborY="3059"/>
      <dgm:spPr>
        <a:blipFill rotWithShape="1">
          <a:blip xmlns:r="http://schemas.openxmlformats.org/officeDocument/2006/relationships" r:embed="rId1"/>
          <a:srcRect/>
          <a:stretch>
            <a:fillRect t="-5000" b="-5000"/>
          </a:stretch>
        </a:blipFill>
      </dgm:spPr>
    </dgm:pt>
    <dgm:pt modelId="{6B2D8590-1E5A-4D82-AFF5-F69C5F788272}" type="pres">
      <dgm:prSet presAssocID="{C0D8D417-C59C-4459-9F43-18BCBC47DA7A}" presName="txShp" presStyleLbl="node1" presStyleIdx="1" presStyleCnt="2" custScaleX="141627" custLinFactNeighborX="988" custLinFactNeighborY="7">
        <dgm:presLayoutVars>
          <dgm:bulletEnabled val="1"/>
        </dgm:presLayoutVars>
      </dgm:prSet>
      <dgm:spPr/>
    </dgm:pt>
  </dgm:ptLst>
  <dgm:cxnLst>
    <dgm:cxn modelId="{61FAAB65-9F78-470A-B934-15744DB19F95}" type="presOf" srcId="{22BF2446-F4DD-452E-84EC-423AFF255787}" destId="{1409A066-778E-41A5-92E3-92AE89701DE8}" srcOrd="0" destOrd="0" presId="urn:microsoft.com/office/officeart/2005/8/layout/vList3"/>
    <dgm:cxn modelId="{50032597-54E2-45B9-BF14-ADDFEBEE18E8}" type="presOf" srcId="{64DFAFB0-F0DF-47D9-BC8D-9C0F9789C8DA}" destId="{BC669699-E359-4476-865D-818C3E1D1B34}" srcOrd="0" destOrd="0" presId="urn:microsoft.com/office/officeart/2005/8/layout/vList3"/>
    <dgm:cxn modelId="{5A68CBA2-5484-41F5-A18B-820F81BEEC45}" type="presOf" srcId="{C0D8D417-C59C-4459-9F43-18BCBC47DA7A}" destId="{6B2D8590-1E5A-4D82-AFF5-F69C5F788272}" srcOrd="0" destOrd="0" presId="urn:microsoft.com/office/officeart/2005/8/layout/vList3"/>
    <dgm:cxn modelId="{D409A3E1-FC76-410F-A201-8B0C70725A42}" srcId="{64DFAFB0-F0DF-47D9-BC8D-9C0F9789C8DA}" destId="{22BF2446-F4DD-452E-84EC-423AFF255787}" srcOrd="0" destOrd="0" parTransId="{894EBB47-C435-4C01-AFD2-30154590CB50}" sibTransId="{C676DB85-02DF-477D-95E7-D7E74B86EBDC}"/>
    <dgm:cxn modelId="{951FC3EE-BD95-4A09-9D65-1B6602B17981}" srcId="{64DFAFB0-F0DF-47D9-BC8D-9C0F9789C8DA}" destId="{C0D8D417-C59C-4459-9F43-18BCBC47DA7A}" srcOrd="1" destOrd="0" parTransId="{5A20264B-9F5F-4F6D-B530-BE20F60265D1}" sibTransId="{8CFB9609-0231-45CB-A3B5-7928E1FB2949}"/>
    <dgm:cxn modelId="{7658C643-6835-4DA0-AA8E-1176F7D1497E}" type="presParOf" srcId="{BC669699-E359-4476-865D-818C3E1D1B34}" destId="{24BFE047-C4A8-410A-A788-3C40C276EA51}" srcOrd="0" destOrd="0" presId="urn:microsoft.com/office/officeart/2005/8/layout/vList3"/>
    <dgm:cxn modelId="{5D53266E-B2AE-4DDD-B223-F8E523436F82}" type="presParOf" srcId="{24BFE047-C4A8-410A-A788-3C40C276EA51}" destId="{A056B984-7048-4604-8A09-E21CBFA804CE}" srcOrd="0" destOrd="0" presId="urn:microsoft.com/office/officeart/2005/8/layout/vList3"/>
    <dgm:cxn modelId="{344C5788-990B-4971-B1A0-A3996D843B97}" type="presParOf" srcId="{24BFE047-C4A8-410A-A788-3C40C276EA51}" destId="{1409A066-778E-41A5-92E3-92AE89701DE8}" srcOrd="1" destOrd="0" presId="urn:microsoft.com/office/officeart/2005/8/layout/vList3"/>
    <dgm:cxn modelId="{57111BA3-3B7C-4A73-AF9E-B02C8A4C2ADF}" type="presParOf" srcId="{BC669699-E359-4476-865D-818C3E1D1B34}" destId="{65251C8C-E615-497D-A8EB-79A6B903AE4A}" srcOrd="1" destOrd="0" presId="urn:microsoft.com/office/officeart/2005/8/layout/vList3"/>
    <dgm:cxn modelId="{E9FBE0D9-3E67-43FB-84DF-C20BE17BC0B9}" type="presParOf" srcId="{BC669699-E359-4476-865D-818C3E1D1B34}" destId="{CF572E7E-5137-4ADA-B52C-96FA6B35C491}" srcOrd="2" destOrd="0" presId="urn:microsoft.com/office/officeart/2005/8/layout/vList3"/>
    <dgm:cxn modelId="{266B3739-1E13-4B5F-8C0E-36AD64CD48DE}" type="presParOf" srcId="{CF572E7E-5137-4ADA-B52C-96FA6B35C491}" destId="{842AE196-FEF3-4460-A13C-4009298BC1BF}" srcOrd="0" destOrd="0" presId="urn:microsoft.com/office/officeart/2005/8/layout/vList3"/>
    <dgm:cxn modelId="{675DD0DC-39E1-4B4F-B11B-7482B9DB6C50}" type="presParOf" srcId="{CF572E7E-5137-4ADA-B52C-96FA6B35C491}" destId="{6B2D8590-1E5A-4D82-AFF5-F69C5F78827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356618-02E4-4F84-A92F-1D8FDA27F52C}" type="doc">
      <dgm:prSet loTypeId="urn:microsoft.com/office/officeart/2008/layout/PictureAccent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AB9BF7E-2A4B-4F5C-95EC-475EC257B871}">
      <dgm:prSet phldrT="[Texto]" custT="1"/>
      <dgm:spPr>
        <a:ln w="41275"/>
      </dgm:spPr>
      <dgm:t>
        <a:bodyPr/>
        <a:lstStyle/>
        <a:p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El suelo</a:t>
          </a:r>
        </a:p>
      </dgm:t>
    </dgm:pt>
    <dgm:pt modelId="{9A9B7E5F-D63B-46D1-9AD7-B3D1C648F609}" type="parTrans" cxnId="{D88E8DFA-08D2-48D2-AB70-C5259239B168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D7EA3A-903C-4973-9E57-1EC0E31D5E9A}" type="sibTrans" cxnId="{D88E8DFA-08D2-48D2-AB70-C5259239B168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140B4E-A2C0-42FE-A31A-0360937053F8}">
      <dgm:prSet phldrT="[Texto]" custT="1"/>
      <dgm:spPr>
        <a:ln w="41275"/>
      </dgm:spPr>
      <dgm:t>
        <a:bodyPr/>
        <a:lstStyle/>
        <a:p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 Sanidad Vegetal</a:t>
          </a:r>
        </a:p>
      </dgm:t>
    </dgm:pt>
    <dgm:pt modelId="{25EBFC87-AAB3-4DD2-8617-4CE3C54A3785}" type="parTrans" cxnId="{E51B6067-E9B0-4C41-9FB1-A3FD57FFD437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9F65FE-EF38-4367-9BA4-FB6E69E7F4C5}" type="sibTrans" cxnId="{E51B6067-E9B0-4C41-9FB1-A3FD57FFD437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40AA50-4FB7-4732-A38D-A185C68E3712}">
      <dgm:prSet custT="1"/>
      <dgm:spPr>
        <a:ln w="41275"/>
      </dgm:spPr>
      <dgm:t>
        <a:bodyPr/>
        <a:lstStyle/>
        <a:p>
          <a:r>
            <a:rPr lang="es-E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ES" sz="2400" b="0" dirty="0">
              <a:latin typeface="Arial" panose="020B0604020202020204" pitchFamily="34" charset="0"/>
              <a:cs typeface="Arial" panose="020B0604020202020204" pitchFamily="34" charset="0"/>
            </a:rPr>
            <a:t>Sanidad animal </a:t>
          </a:r>
        </a:p>
      </dgm:t>
    </dgm:pt>
    <dgm:pt modelId="{648BA63B-3D38-4EA2-88CB-8D96E1B261C8}" type="parTrans" cxnId="{9CF4004A-82C5-4EDD-B3B8-79677C312E59}">
      <dgm:prSet/>
      <dgm:spPr/>
      <dgm:t>
        <a:bodyPr/>
        <a:lstStyle/>
        <a:p>
          <a:endParaRPr lang="es-ES" sz="2400"/>
        </a:p>
      </dgm:t>
    </dgm:pt>
    <dgm:pt modelId="{FA92C254-C929-4B3B-BBAF-A1A51662B65D}" type="sibTrans" cxnId="{9CF4004A-82C5-4EDD-B3B8-79677C312E59}">
      <dgm:prSet/>
      <dgm:spPr/>
      <dgm:t>
        <a:bodyPr/>
        <a:lstStyle/>
        <a:p>
          <a:endParaRPr lang="es-ES" sz="2400"/>
        </a:p>
      </dgm:t>
    </dgm:pt>
    <dgm:pt modelId="{0236B4F9-50CA-4B7C-B7F3-AE7B6A26D1EA}">
      <dgm:prSet phldrT="[Texto]" custT="1"/>
      <dgm:spPr>
        <a:solidFill>
          <a:srgbClr val="92D050"/>
        </a:solidFill>
        <a:ln w="41275"/>
      </dgm:spPr>
      <dgm:t>
        <a:bodyPr/>
        <a:lstStyle/>
        <a:p>
          <a:r>
            <a:rPr lang="es-ES" sz="3200" b="1" dirty="0">
              <a:latin typeface="Arial" panose="020B0604020202020204" pitchFamily="34" charset="0"/>
              <a:cs typeface="Arial" panose="020B0604020202020204" pitchFamily="34" charset="0"/>
            </a:rPr>
            <a:t>Funciones específicas </a:t>
          </a:r>
        </a:p>
      </dgm:t>
    </dgm:pt>
    <dgm:pt modelId="{85E37B09-5A65-4C61-8BD2-3672A6705CB1}" type="sibTrans" cxnId="{28DEF8A2-0560-49C8-B3CD-13A979C2C841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F8D282-24A7-44CD-A161-34330D9D17E7}" type="parTrans" cxnId="{28DEF8A2-0560-49C8-B3CD-13A979C2C841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8388D2-D0AB-442B-95FE-BE6DED9438F6}" type="pres">
      <dgm:prSet presAssocID="{D4356618-02E4-4F84-A92F-1D8FDA27F52C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C5024FDF-8699-437B-88F8-98E25620F7CE}" type="pres">
      <dgm:prSet presAssocID="{0236B4F9-50CA-4B7C-B7F3-AE7B6A26D1EA}" presName="root" presStyleCnt="0">
        <dgm:presLayoutVars>
          <dgm:chMax/>
          <dgm:chPref val="4"/>
        </dgm:presLayoutVars>
      </dgm:prSet>
      <dgm:spPr/>
    </dgm:pt>
    <dgm:pt modelId="{C94E11E4-8B3B-4035-8E9B-924FA994101A}" type="pres">
      <dgm:prSet presAssocID="{0236B4F9-50CA-4B7C-B7F3-AE7B6A26D1EA}" presName="rootComposite" presStyleCnt="0">
        <dgm:presLayoutVars/>
      </dgm:prSet>
      <dgm:spPr/>
    </dgm:pt>
    <dgm:pt modelId="{6C3BF748-4B61-4FA7-B829-5AF1AA6AF4D1}" type="pres">
      <dgm:prSet presAssocID="{0236B4F9-50CA-4B7C-B7F3-AE7B6A26D1EA}" presName="rootText" presStyleLbl="node0" presStyleIdx="0" presStyleCnt="1" custLinFactNeighborX="654" custLinFactNeighborY="-166">
        <dgm:presLayoutVars>
          <dgm:chMax/>
          <dgm:chPref val="4"/>
        </dgm:presLayoutVars>
      </dgm:prSet>
      <dgm:spPr/>
    </dgm:pt>
    <dgm:pt modelId="{09FC8232-6A4D-4663-9F8D-F92E0A828AEC}" type="pres">
      <dgm:prSet presAssocID="{0236B4F9-50CA-4B7C-B7F3-AE7B6A26D1EA}" presName="childShape" presStyleCnt="0">
        <dgm:presLayoutVars>
          <dgm:chMax val="0"/>
          <dgm:chPref val="0"/>
        </dgm:presLayoutVars>
      </dgm:prSet>
      <dgm:spPr/>
    </dgm:pt>
    <dgm:pt modelId="{6F1E7D95-EC1B-420A-A35A-9D131F8E83D4}" type="pres">
      <dgm:prSet presAssocID="{CAB9BF7E-2A4B-4F5C-95EC-475EC257B871}" presName="childComposite" presStyleCnt="0">
        <dgm:presLayoutVars>
          <dgm:chMax val="0"/>
          <dgm:chPref val="0"/>
        </dgm:presLayoutVars>
      </dgm:prSet>
      <dgm:spPr/>
    </dgm:pt>
    <dgm:pt modelId="{8083C26F-A3C4-40E6-9F81-0CC44BD05E40}" type="pres">
      <dgm:prSet presAssocID="{CAB9BF7E-2A4B-4F5C-95EC-475EC257B871}" presName="Image" presStyleLbl="node1" presStyleIdx="0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003840F7-B64F-46A2-91D5-B5F27A704C9E}" type="pres">
      <dgm:prSet presAssocID="{CAB9BF7E-2A4B-4F5C-95EC-475EC257B871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</dgm:pt>
    <dgm:pt modelId="{266BAD56-FE8C-4657-84E8-1A3EDF53ABA0}" type="pres">
      <dgm:prSet presAssocID="{A9140B4E-A2C0-42FE-A31A-0360937053F8}" presName="childComposite" presStyleCnt="0">
        <dgm:presLayoutVars>
          <dgm:chMax val="0"/>
          <dgm:chPref val="0"/>
        </dgm:presLayoutVars>
      </dgm:prSet>
      <dgm:spPr/>
    </dgm:pt>
    <dgm:pt modelId="{47FB3348-6162-4F2D-9B59-B4617E590ECF}" type="pres">
      <dgm:prSet presAssocID="{A9140B4E-A2C0-42FE-A31A-0360937053F8}" presName="Image" presStyleLbl="node1" presStyleIdx="1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837A2BBA-EFAA-4194-8230-125DDE853336}" type="pres">
      <dgm:prSet presAssocID="{A9140B4E-A2C0-42FE-A31A-0360937053F8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</dgm:pt>
    <dgm:pt modelId="{924D5474-A0C7-49CF-B739-625A259EDC15}" type="pres">
      <dgm:prSet presAssocID="{9540AA50-4FB7-4732-A38D-A185C68E3712}" presName="childComposite" presStyleCnt="0">
        <dgm:presLayoutVars>
          <dgm:chMax val="0"/>
          <dgm:chPref val="0"/>
        </dgm:presLayoutVars>
      </dgm:prSet>
      <dgm:spPr/>
    </dgm:pt>
    <dgm:pt modelId="{2BFD66F1-BA1B-4837-A243-4119DAD447AB}" type="pres">
      <dgm:prSet presAssocID="{9540AA50-4FB7-4732-A38D-A185C68E3712}" presName="Image" presStyleLbl="node1" presStyleIdx="2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279EBCF8-5DB7-4ADD-AFE8-A74A8DDF16A7}" type="pres">
      <dgm:prSet presAssocID="{9540AA50-4FB7-4732-A38D-A185C68E3712}" presName="childText" presStyleLbl="ln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F6D4C27-AAD1-425F-9D63-DF60D84FB5F9}" type="presOf" srcId="{CAB9BF7E-2A4B-4F5C-95EC-475EC257B871}" destId="{003840F7-B64F-46A2-91D5-B5F27A704C9E}" srcOrd="0" destOrd="0" presId="urn:microsoft.com/office/officeart/2008/layout/PictureAccentList"/>
    <dgm:cxn modelId="{229D9B32-35EB-46FE-9514-A48C4ADBDA4A}" type="presOf" srcId="{0236B4F9-50CA-4B7C-B7F3-AE7B6A26D1EA}" destId="{6C3BF748-4B61-4FA7-B829-5AF1AA6AF4D1}" srcOrd="0" destOrd="0" presId="urn:microsoft.com/office/officeart/2008/layout/PictureAccentList"/>
    <dgm:cxn modelId="{E51B6067-E9B0-4C41-9FB1-A3FD57FFD437}" srcId="{0236B4F9-50CA-4B7C-B7F3-AE7B6A26D1EA}" destId="{A9140B4E-A2C0-42FE-A31A-0360937053F8}" srcOrd="1" destOrd="0" parTransId="{25EBFC87-AAB3-4DD2-8617-4CE3C54A3785}" sibTransId="{409F65FE-EF38-4367-9BA4-FB6E69E7F4C5}"/>
    <dgm:cxn modelId="{9CF4004A-82C5-4EDD-B3B8-79677C312E59}" srcId="{0236B4F9-50CA-4B7C-B7F3-AE7B6A26D1EA}" destId="{9540AA50-4FB7-4732-A38D-A185C68E3712}" srcOrd="2" destOrd="0" parTransId="{648BA63B-3D38-4EA2-88CB-8D96E1B261C8}" sibTransId="{FA92C254-C929-4B3B-BBAF-A1A51662B65D}"/>
    <dgm:cxn modelId="{7A0B3484-6474-410B-B861-F1DFD5D87FB0}" type="presOf" srcId="{D4356618-02E4-4F84-A92F-1D8FDA27F52C}" destId="{948388D2-D0AB-442B-95FE-BE6DED9438F6}" srcOrd="0" destOrd="0" presId="urn:microsoft.com/office/officeart/2008/layout/PictureAccentList"/>
    <dgm:cxn modelId="{B6E38988-6776-4739-8FD8-3F001E13A935}" type="presOf" srcId="{A9140B4E-A2C0-42FE-A31A-0360937053F8}" destId="{837A2BBA-EFAA-4194-8230-125DDE853336}" srcOrd="0" destOrd="0" presId="urn:microsoft.com/office/officeart/2008/layout/PictureAccentList"/>
    <dgm:cxn modelId="{28DEF8A2-0560-49C8-B3CD-13A979C2C841}" srcId="{D4356618-02E4-4F84-A92F-1D8FDA27F52C}" destId="{0236B4F9-50CA-4B7C-B7F3-AE7B6A26D1EA}" srcOrd="0" destOrd="0" parTransId="{D3F8D282-24A7-44CD-A161-34330D9D17E7}" sibTransId="{85E37B09-5A65-4C61-8BD2-3672A6705CB1}"/>
    <dgm:cxn modelId="{D67F1DD1-C2EC-49D1-86BC-21811F558BB4}" type="presOf" srcId="{9540AA50-4FB7-4732-A38D-A185C68E3712}" destId="{279EBCF8-5DB7-4ADD-AFE8-A74A8DDF16A7}" srcOrd="0" destOrd="0" presId="urn:microsoft.com/office/officeart/2008/layout/PictureAccentList"/>
    <dgm:cxn modelId="{D88E8DFA-08D2-48D2-AB70-C5259239B168}" srcId="{0236B4F9-50CA-4B7C-B7F3-AE7B6A26D1EA}" destId="{CAB9BF7E-2A4B-4F5C-95EC-475EC257B871}" srcOrd="0" destOrd="0" parTransId="{9A9B7E5F-D63B-46D1-9AD7-B3D1C648F609}" sibTransId="{B7D7EA3A-903C-4973-9E57-1EC0E31D5E9A}"/>
    <dgm:cxn modelId="{909B27EE-04A3-4E2E-B353-7E29AC232E98}" type="presParOf" srcId="{948388D2-D0AB-442B-95FE-BE6DED9438F6}" destId="{C5024FDF-8699-437B-88F8-98E25620F7CE}" srcOrd="0" destOrd="0" presId="urn:microsoft.com/office/officeart/2008/layout/PictureAccentList"/>
    <dgm:cxn modelId="{8EFB3BFD-D347-4627-8D5B-27748B9E84F4}" type="presParOf" srcId="{C5024FDF-8699-437B-88F8-98E25620F7CE}" destId="{C94E11E4-8B3B-4035-8E9B-924FA994101A}" srcOrd="0" destOrd="0" presId="urn:microsoft.com/office/officeart/2008/layout/PictureAccentList"/>
    <dgm:cxn modelId="{E3D161E4-9BC5-4746-90A0-BB38EF335D68}" type="presParOf" srcId="{C94E11E4-8B3B-4035-8E9B-924FA994101A}" destId="{6C3BF748-4B61-4FA7-B829-5AF1AA6AF4D1}" srcOrd="0" destOrd="0" presId="urn:microsoft.com/office/officeart/2008/layout/PictureAccentList"/>
    <dgm:cxn modelId="{9A9D59FA-6A42-47AD-8ECE-7A75BA09D4AE}" type="presParOf" srcId="{C5024FDF-8699-437B-88F8-98E25620F7CE}" destId="{09FC8232-6A4D-4663-9F8D-F92E0A828AEC}" srcOrd="1" destOrd="0" presId="urn:microsoft.com/office/officeart/2008/layout/PictureAccentList"/>
    <dgm:cxn modelId="{B994A2F0-B7B0-48C1-A41F-50C166C4987C}" type="presParOf" srcId="{09FC8232-6A4D-4663-9F8D-F92E0A828AEC}" destId="{6F1E7D95-EC1B-420A-A35A-9D131F8E83D4}" srcOrd="0" destOrd="0" presId="urn:microsoft.com/office/officeart/2008/layout/PictureAccentList"/>
    <dgm:cxn modelId="{3F2003F4-C6F5-467D-8CFE-3FEAA21502AA}" type="presParOf" srcId="{6F1E7D95-EC1B-420A-A35A-9D131F8E83D4}" destId="{8083C26F-A3C4-40E6-9F81-0CC44BD05E40}" srcOrd="0" destOrd="0" presId="urn:microsoft.com/office/officeart/2008/layout/PictureAccentList"/>
    <dgm:cxn modelId="{8D10E791-1977-44D4-B742-D5378B121A04}" type="presParOf" srcId="{6F1E7D95-EC1B-420A-A35A-9D131F8E83D4}" destId="{003840F7-B64F-46A2-91D5-B5F27A704C9E}" srcOrd="1" destOrd="0" presId="urn:microsoft.com/office/officeart/2008/layout/PictureAccentList"/>
    <dgm:cxn modelId="{06A5A3C9-0D02-4106-9506-0EB012FF0359}" type="presParOf" srcId="{09FC8232-6A4D-4663-9F8D-F92E0A828AEC}" destId="{266BAD56-FE8C-4657-84E8-1A3EDF53ABA0}" srcOrd="1" destOrd="0" presId="urn:microsoft.com/office/officeart/2008/layout/PictureAccentList"/>
    <dgm:cxn modelId="{A7B51AE8-AF53-4882-974B-1F298B8C982C}" type="presParOf" srcId="{266BAD56-FE8C-4657-84E8-1A3EDF53ABA0}" destId="{47FB3348-6162-4F2D-9B59-B4617E590ECF}" srcOrd="0" destOrd="0" presId="urn:microsoft.com/office/officeart/2008/layout/PictureAccentList"/>
    <dgm:cxn modelId="{BB72BA32-7F00-49C0-99A2-EE739D74DD65}" type="presParOf" srcId="{266BAD56-FE8C-4657-84E8-1A3EDF53ABA0}" destId="{837A2BBA-EFAA-4194-8230-125DDE853336}" srcOrd="1" destOrd="0" presId="urn:microsoft.com/office/officeart/2008/layout/PictureAccentList"/>
    <dgm:cxn modelId="{522EB3ED-62D5-4316-86B8-D0EDFD3F5516}" type="presParOf" srcId="{09FC8232-6A4D-4663-9F8D-F92E0A828AEC}" destId="{924D5474-A0C7-49CF-B739-625A259EDC15}" srcOrd="2" destOrd="0" presId="urn:microsoft.com/office/officeart/2008/layout/PictureAccentList"/>
    <dgm:cxn modelId="{99048704-EB41-418C-AFB5-1E252673A1E5}" type="presParOf" srcId="{924D5474-A0C7-49CF-B739-625A259EDC15}" destId="{2BFD66F1-BA1B-4837-A243-4119DAD447AB}" srcOrd="0" destOrd="0" presId="urn:microsoft.com/office/officeart/2008/layout/PictureAccentList"/>
    <dgm:cxn modelId="{E2F04D74-E8FA-41C5-AA31-3D722CAB20B7}" type="presParOf" srcId="{924D5474-A0C7-49CF-B739-625A259EDC15}" destId="{279EBCF8-5DB7-4ADD-AFE8-A74A8DDF16A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356618-02E4-4F84-A92F-1D8FDA27F52C}" type="doc">
      <dgm:prSet loTypeId="urn:microsoft.com/office/officeart/2008/layout/PictureAccent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0236B4F9-50CA-4B7C-B7F3-AE7B6A26D1EA}">
      <dgm:prSet phldrT="[Texto]" custT="1"/>
      <dgm:spPr>
        <a:solidFill>
          <a:srgbClr val="92D050"/>
        </a:solidFill>
        <a:ln w="41275"/>
      </dgm:spPr>
      <dgm:t>
        <a:bodyPr/>
        <a:lstStyle/>
        <a:p>
          <a:r>
            <a:rPr lang="es-ES" sz="3200" b="1" dirty="0">
              <a:latin typeface="Arial" panose="020B0604020202020204" pitchFamily="34" charset="0"/>
              <a:cs typeface="Arial" panose="020B0604020202020204" pitchFamily="34" charset="0"/>
            </a:rPr>
            <a:t>Funciones especificas</a:t>
          </a:r>
        </a:p>
      </dgm:t>
    </dgm:pt>
    <dgm:pt modelId="{D3F8D282-24A7-44CD-A161-34330D9D17E7}" type="parTrans" cxnId="{28DEF8A2-0560-49C8-B3CD-13A979C2C841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E37B09-5A65-4C61-8BD2-3672A6705CB1}" type="sibTrans" cxnId="{28DEF8A2-0560-49C8-B3CD-13A979C2C841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B9BF7E-2A4B-4F5C-95EC-475EC257B871}">
      <dgm:prSet phldrT="[Texto]" custT="1"/>
      <dgm:spPr>
        <a:ln w="41275"/>
      </dgm:spPr>
      <dgm:t>
        <a:bodyPr/>
        <a:lstStyle/>
        <a:p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Patrimonio ganadero</a:t>
          </a:r>
        </a:p>
      </dgm:t>
    </dgm:pt>
    <dgm:pt modelId="{9A9B7E5F-D63B-46D1-9AD7-B3D1C648F609}" type="parTrans" cxnId="{D88E8DFA-08D2-48D2-AB70-C5259239B168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D7EA3A-903C-4973-9E57-1EC0E31D5E9A}" type="sibTrans" cxnId="{D88E8DFA-08D2-48D2-AB70-C5259239B168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140B4E-A2C0-42FE-A31A-0360937053F8}">
      <dgm:prSet phldrT="[Texto]" custT="1"/>
      <dgm:spPr>
        <a:ln w="41275"/>
      </dgm:spPr>
      <dgm:t>
        <a:bodyPr/>
        <a:lstStyle/>
        <a:p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Genética animal</a:t>
          </a:r>
        </a:p>
      </dgm:t>
    </dgm:pt>
    <dgm:pt modelId="{25EBFC87-AAB3-4DD2-8617-4CE3C54A3785}" type="parTrans" cxnId="{E51B6067-E9B0-4C41-9FB1-A3FD57FFD437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9F65FE-EF38-4367-9BA4-FB6E69E7F4C5}" type="sibTrans" cxnId="{E51B6067-E9B0-4C41-9FB1-A3FD57FFD437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40AA50-4FB7-4732-A38D-A185C68E3712}">
      <dgm:prSet custT="1"/>
      <dgm:spPr>
        <a:ln w="41275"/>
      </dgm:spPr>
      <dgm:t>
        <a:bodyPr/>
        <a:lstStyle/>
        <a:p>
          <a:r>
            <a:rPr lang="es-ES" sz="2400" b="0" dirty="0">
              <a:latin typeface="Arial" panose="020B0604020202020204" pitchFamily="34" charset="0"/>
              <a:cs typeface="Arial" panose="020B0604020202020204" pitchFamily="34" charset="0"/>
            </a:rPr>
            <a:t>Patrimonio agroforestal</a:t>
          </a:r>
        </a:p>
      </dgm:t>
    </dgm:pt>
    <dgm:pt modelId="{648BA63B-3D38-4EA2-88CB-8D96E1B261C8}" type="parTrans" cxnId="{9CF4004A-82C5-4EDD-B3B8-79677C312E59}">
      <dgm:prSet/>
      <dgm:spPr/>
      <dgm:t>
        <a:bodyPr/>
        <a:lstStyle/>
        <a:p>
          <a:endParaRPr lang="es-ES" sz="2400"/>
        </a:p>
      </dgm:t>
    </dgm:pt>
    <dgm:pt modelId="{FA92C254-C929-4B3B-BBAF-A1A51662B65D}" type="sibTrans" cxnId="{9CF4004A-82C5-4EDD-B3B8-79677C312E59}">
      <dgm:prSet/>
      <dgm:spPr/>
      <dgm:t>
        <a:bodyPr/>
        <a:lstStyle/>
        <a:p>
          <a:endParaRPr lang="es-ES" sz="2400"/>
        </a:p>
      </dgm:t>
    </dgm:pt>
    <dgm:pt modelId="{948388D2-D0AB-442B-95FE-BE6DED9438F6}" type="pres">
      <dgm:prSet presAssocID="{D4356618-02E4-4F84-A92F-1D8FDA27F52C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C5024FDF-8699-437B-88F8-98E25620F7CE}" type="pres">
      <dgm:prSet presAssocID="{0236B4F9-50CA-4B7C-B7F3-AE7B6A26D1EA}" presName="root" presStyleCnt="0">
        <dgm:presLayoutVars>
          <dgm:chMax/>
          <dgm:chPref val="4"/>
        </dgm:presLayoutVars>
      </dgm:prSet>
      <dgm:spPr/>
    </dgm:pt>
    <dgm:pt modelId="{C94E11E4-8B3B-4035-8E9B-924FA994101A}" type="pres">
      <dgm:prSet presAssocID="{0236B4F9-50CA-4B7C-B7F3-AE7B6A26D1EA}" presName="rootComposite" presStyleCnt="0">
        <dgm:presLayoutVars/>
      </dgm:prSet>
      <dgm:spPr/>
    </dgm:pt>
    <dgm:pt modelId="{6C3BF748-4B61-4FA7-B829-5AF1AA6AF4D1}" type="pres">
      <dgm:prSet presAssocID="{0236B4F9-50CA-4B7C-B7F3-AE7B6A26D1EA}" presName="rootText" presStyleLbl="node0" presStyleIdx="0" presStyleCnt="1" custScaleX="97879" custScaleY="61899" custLinFactNeighborX="-907" custLinFactNeighborY="-64574">
        <dgm:presLayoutVars>
          <dgm:chMax/>
          <dgm:chPref val="4"/>
        </dgm:presLayoutVars>
      </dgm:prSet>
      <dgm:spPr/>
    </dgm:pt>
    <dgm:pt modelId="{09FC8232-6A4D-4663-9F8D-F92E0A828AEC}" type="pres">
      <dgm:prSet presAssocID="{0236B4F9-50CA-4B7C-B7F3-AE7B6A26D1EA}" presName="childShape" presStyleCnt="0">
        <dgm:presLayoutVars>
          <dgm:chMax val="0"/>
          <dgm:chPref val="0"/>
        </dgm:presLayoutVars>
      </dgm:prSet>
      <dgm:spPr/>
    </dgm:pt>
    <dgm:pt modelId="{6F1E7D95-EC1B-420A-A35A-9D131F8E83D4}" type="pres">
      <dgm:prSet presAssocID="{CAB9BF7E-2A4B-4F5C-95EC-475EC257B871}" presName="childComposite" presStyleCnt="0">
        <dgm:presLayoutVars>
          <dgm:chMax val="0"/>
          <dgm:chPref val="0"/>
        </dgm:presLayoutVars>
      </dgm:prSet>
      <dgm:spPr/>
    </dgm:pt>
    <dgm:pt modelId="{8083C26F-A3C4-40E6-9F81-0CC44BD05E40}" type="pres">
      <dgm:prSet presAssocID="{CAB9BF7E-2A4B-4F5C-95EC-475EC257B871}" presName="Image" presStyleLbl="node1" presStyleIdx="0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003840F7-B64F-46A2-91D5-B5F27A704C9E}" type="pres">
      <dgm:prSet presAssocID="{CAB9BF7E-2A4B-4F5C-95EC-475EC257B871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</dgm:pt>
    <dgm:pt modelId="{266BAD56-FE8C-4657-84E8-1A3EDF53ABA0}" type="pres">
      <dgm:prSet presAssocID="{A9140B4E-A2C0-42FE-A31A-0360937053F8}" presName="childComposite" presStyleCnt="0">
        <dgm:presLayoutVars>
          <dgm:chMax val="0"/>
          <dgm:chPref val="0"/>
        </dgm:presLayoutVars>
      </dgm:prSet>
      <dgm:spPr/>
    </dgm:pt>
    <dgm:pt modelId="{47FB3348-6162-4F2D-9B59-B4617E590ECF}" type="pres">
      <dgm:prSet presAssocID="{A9140B4E-A2C0-42FE-A31A-0360937053F8}" presName="Image" presStyleLbl="node1" presStyleIdx="1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837A2BBA-EFAA-4194-8230-125DDE853336}" type="pres">
      <dgm:prSet presAssocID="{A9140B4E-A2C0-42FE-A31A-0360937053F8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</dgm:pt>
    <dgm:pt modelId="{924D5474-A0C7-49CF-B739-625A259EDC15}" type="pres">
      <dgm:prSet presAssocID="{9540AA50-4FB7-4732-A38D-A185C68E3712}" presName="childComposite" presStyleCnt="0">
        <dgm:presLayoutVars>
          <dgm:chMax val="0"/>
          <dgm:chPref val="0"/>
        </dgm:presLayoutVars>
      </dgm:prSet>
      <dgm:spPr/>
    </dgm:pt>
    <dgm:pt modelId="{2BFD66F1-BA1B-4837-A243-4119DAD447AB}" type="pres">
      <dgm:prSet presAssocID="{9540AA50-4FB7-4732-A38D-A185C68E3712}" presName="Image" presStyleLbl="node1" presStyleIdx="2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279EBCF8-5DB7-4ADD-AFE8-A74A8DDF16A7}" type="pres">
      <dgm:prSet presAssocID="{9540AA50-4FB7-4732-A38D-A185C68E3712}" presName="childText" presStyleLbl="lnNode1" presStyleIdx="2" presStyleCnt="3" custLinFactNeighborX="402" custLinFactNeighborY="166">
        <dgm:presLayoutVars>
          <dgm:chMax val="0"/>
          <dgm:chPref val="0"/>
          <dgm:bulletEnabled val="1"/>
        </dgm:presLayoutVars>
      </dgm:prSet>
      <dgm:spPr/>
    </dgm:pt>
  </dgm:ptLst>
  <dgm:cxnLst>
    <dgm:cxn modelId="{6F6D4C27-AAD1-425F-9D63-DF60D84FB5F9}" type="presOf" srcId="{CAB9BF7E-2A4B-4F5C-95EC-475EC257B871}" destId="{003840F7-B64F-46A2-91D5-B5F27A704C9E}" srcOrd="0" destOrd="0" presId="urn:microsoft.com/office/officeart/2008/layout/PictureAccentList"/>
    <dgm:cxn modelId="{229D9B32-35EB-46FE-9514-A48C4ADBDA4A}" type="presOf" srcId="{0236B4F9-50CA-4B7C-B7F3-AE7B6A26D1EA}" destId="{6C3BF748-4B61-4FA7-B829-5AF1AA6AF4D1}" srcOrd="0" destOrd="0" presId="urn:microsoft.com/office/officeart/2008/layout/PictureAccentList"/>
    <dgm:cxn modelId="{E51B6067-E9B0-4C41-9FB1-A3FD57FFD437}" srcId="{0236B4F9-50CA-4B7C-B7F3-AE7B6A26D1EA}" destId="{A9140B4E-A2C0-42FE-A31A-0360937053F8}" srcOrd="1" destOrd="0" parTransId="{25EBFC87-AAB3-4DD2-8617-4CE3C54A3785}" sibTransId="{409F65FE-EF38-4367-9BA4-FB6E69E7F4C5}"/>
    <dgm:cxn modelId="{9CF4004A-82C5-4EDD-B3B8-79677C312E59}" srcId="{0236B4F9-50CA-4B7C-B7F3-AE7B6A26D1EA}" destId="{9540AA50-4FB7-4732-A38D-A185C68E3712}" srcOrd="2" destOrd="0" parTransId="{648BA63B-3D38-4EA2-88CB-8D96E1B261C8}" sibTransId="{FA92C254-C929-4B3B-BBAF-A1A51662B65D}"/>
    <dgm:cxn modelId="{7A0B3484-6474-410B-B861-F1DFD5D87FB0}" type="presOf" srcId="{D4356618-02E4-4F84-A92F-1D8FDA27F52C}" destId="{948388D2-D0AB-442B-95FE-BE6DED9438F6}" srcOrd="0" destOrd="0" presId="urn:microsoft.com/office/officeart/2008/layout/PictureAccentList"/>
    <dgm:cxn modelId="{B6E38988-6776-4739-8FD8-3F001E13A935}" type="presOf" srcId="{A9140B4E-A2C0-42FE-A31A-0360937053F8}" destId="{837A2BBA-EFAA-4194-8230-125DDE853336}" srcOrd="0" destOrd="0" presId="urn:microsoft.com/office/officeart/2008/layout/PictureAccentList"/>
    <dgm:cxn modelId="{28DEF8A2-0560-49C8-B3CD-13A979C2C841}" srcId="{D4356618-02E4-4F84-A92F-1D8FDA27F52C}" destId="{0236B4F9-50CA-4B7C-B7F3-AE7B6A26D1EA}" srcOrd="0" destOrd="0" parTransId="{D3F8D282-24A7-44CD-A161-34330D9D17E7}" sibTransId="{85E37B09-5A65-4C61-8BD2-3672A6705CB1}"/>
    <dgm:cxn modelId="{D67F1DD1-C2EC-49D1-86BC-21811F558BB4}" type="presOf" srcId="{9540AA50-4FB7-4732-A38D-A185C68E3712}" destId="{279EBCF8-5DB7-4ADD-AFE8-A74A8DDF16A7}" srcOrd="0" destOrd="0" presId="urn:microsoft.com/office/officeart/2008/layout/PictureAccentList"/>
    <dgm:cxn modelId="{D88E8DFA-08D2-48D2-AB70-C5259239B168}" srcId="{0236B4F9-50CA-4B7C-B7F3-AE7B6A26D1EA}" destId="{CAB9BF7E-2A4B-4F5C-95EC-475EC257B871}" srcOrd="0" destOrd="0" parTransId="{9A9B7E5F-D63B-46D1-9AD7-B3D1C648F609}" sibTransId="{B7D7EA3A-903C-4973-9E57-1EC0E31D5E9A}"/>
    <dgm:cxn modelId="{909B27EE-04A3-4E2E-B353-7E29AC232E98}" type="presParOf" srcId="{948388D2-D0AB-442B-95FE-BE6DED9438F6}" destId="{C5024FDF-8699-437B-88F8-98E25620F7CE}" srcOrd="0" destOrd="0" presId="urn:microsoft.com/office/officeart/2008/layout/PictureAccentList"/>
    <dgm:cxn modelId="{8EFB3BFD-D347-4627-8D5B-27748B9E84F4}" type="presParOf" srcId="{C5024FDF-8699-437B-88F8-98E25620F7CE}" destId="{C94E11E4-8B3B-4035-8E9B-924FA994101A}" srcOrd="0" destOrd="0" presId="urn:microsoft.com/office/officeart/2008/layout/PictureAccentList"/>
    <dgm:cxn modelId="{E3D161E4-9BC5-4746-90A0-BB38EF335D68}" type="presParOf" srcId="{C94E11E4-8B3B-4035-8E9B-924FA994101A}" destId="{6C3BF748-4B61-4FA7-B829-5AF1AA6AF4D1}" srcOrd="0" destOrd="0" presId="urn:microsoft.com/office/officeart/2008/layout/PictureAccentList"/>
    <dgm:cxn modelId="{9A9D59FA-6A42-47AD-8ECE-7A75BA09D4AE}" type="presParOf" srcId="{C5024FDF-8699-437B-88F8-98E25620F7CE}" destId="{09FC8232-6A4D-4663-9F8D-F92E0A828AEC}" srcOrd="1" destOrd="0" presId="urn:microsoft.com/office/officeart/2008/layout/PictureAccentList"/>
    <dgm:cxn modelId="{B994A2F0-B7B0-48C1-A41F-50C166C4987C}" type="presParOf" srcId="{09FC8232-6A4D-4663-9F8D-F92E0A828AEC}" destId="{6F1E7D95-EC1B-420A-A35A-9D131F8E83D4}" srcOrd="0" destOrd="0" presId="urn:microsoft.com/office/officeart/2008/layout/PictureAccentList"/>
    <dgm:cxn modelId="{3F2003F4-C6F5-467D-8CFE-3FEAA21502AA}" type="presParOf" srcId="{6F1E7D95-EC1B-420A-A35A-9D131F8E83D4}" destId="{8083C26F-A3C4-40E6-9F81-0CC44BD05E40}" srcOrd="0" destOrd="0" presId="urn:microsoft.com/office/officeart/2008/layout/PictureAccentList"/>
    <dgm:cxn modelId="{8D10E791-1977-44D4-B742-D5378B121A04}" type="presParOf" srcId="{6F1E7D95-EC1B-420A-A35A-9D131F8E83D4}" destId="{003840F7-B64F-46A2-91D5-B5F27A704C9E}" srcOrd="1" destOrd="0" presId="urn:microsoft.com/office/officeart/2008/layout/PictureAccentList"/>
    <dgm:cxn modelId="{06A5A3C9-0D02-4106-9506-0EB012FF0359}" type="presParOf" srcId="{09FC8232-6A4D-4663-9F8D-F92E0A828AEC}" destId="{266BAD56-FE8C-4657-84E8-1A3EDF53ABA0}" srcOrd="1" destOrd="0" presId="urn:microsoft.com/office/officeart/2008/layout/PictureAccentList"/>
    <dgm:cxn modelId="{A7B51AE8-AF53-4882-974B-1F298B8C982C}" type="presParOf" srcId="{266BAD56-FE8C-4657-84E8-1A3EDF53ABA0}" destId="{47FB3348-6162-4F2D-9B59-B4617E590ECF}" srcOrd="0" destOrd="0" presId="urn:microsoft.com/office/officeart/2008/layout/PictureAccentList"/>
    <dgm:cxn modelId="{BB72BA32-7F00-49C0-99A2-EE739D74DD65}" type="presParOf" srcId="{266BAD56-FE8C-4657-84E8-1A3EDF53ABA0}" destId="{837A2BBA-EFAA-4194-8230-125DDE853336}" srcOrd="1" destOrd="0" presId="urn:microsoft.com/office/officeart/2008/layout/PictureAccentList"/>
    <dgm:cxn modelId="{522EB3ED-62D5-4316-86B8-D0EDFD3F5516}" type="presParOf" srcId="{09FC8232-6A4D-4663-9F8D-F92E0A828AEC}" destId="{924D5474-A0C7-49CF-B739-625A259EDC15}" srcOrd="2" destOrd="0" presId="urn:microsoft.com/office/officeart/2008/layout/PictureAccentList"/>
    <dgm:cxn modelId="{99048704-EB41-418C-AFB5-1E252673A1E5}" type="presParOf" srcId="{924D5474-A0C7-49CF-B739-625A259EDC15}" destId="{2BFD66F1-BA1B-4837-A243-4119DAD447AB}" srcOrd="0" destOrd="0" presId="urn:microsoft.com/office/officeart/2008/layout/PictureAccentList"/>
    <dgm:cxn modelId="{E2F04D74-E8FA-41C5-AA31-3D722CAB20B7}" type="presParOf" srcId="{924D5474-A0C7-49CF-B739-625A259EDC15}" destId="{279EBCF8-5DB7-4ADD-AFE8-A74A8DDF16A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356618-02E4-4F84-A92F-1D8FDA27F52C}" type="doc">
      <dgm:prSet loTypeId="urn:microsoft.com/office/officeart/2008/layout/PictureAccent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AB9BF7E-2A4B-4F5C-95EC-475EC257B871}">
      <dgm:prSet phldrT="[Texto]" custT="1"/>
      <dgm:spPr>
        <a:ln w="41275"/>
      </dgm:spPr>
      <dgm:t>
        <a:bodyPr/>
        <a:lstStyle/>
        <a:p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Mecanización y </a:t>
          </a:r>
          <a:r>
            <a:rPr lang="es-ES" sz="2400" dirty="0" err="1">
              <a:latin typeface="Arial" panose="020B0604020202020204" pitchFamily="34" charset="0"/>
              <a:cs typeface="Arial" panose="020B0604020202020204" pitchFamily="34" charset="0"/>
            </a:rPr>
            <a:t>reigo</a:t>
          </a:r>
          <a:endParaRPr lang="es-E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9B7E5F-D63B-46D1-9AD7-B3D1C648F609}" type="parTrans" cxnId="{D88E8DFA-08D2-48D2-AB70-C5259239B168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D7EA3A-903C-4973-9E57-1EC0E31D5E9A}" type="sibTrans" cxnId="{D88E8DFA-08D2-48D2-AB70-C5259239B168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140B4E-A2C0-42FE-A31A-0360937053F8}">
      <dgm:prSet phldrT="[Texto]" custT="1"/>
      <dgm:spPr>
        <a:ln w="41275"/>
      </dgm:spPr>
      <dgm:t>
        <a:bodyPr/>
        <a:lstStyle/>
        <a:p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 Semillas </a:t>
          </a:r>
        </a:p>
      </dgm:t>
    </dgm:pt>
    <dgm:pt modelId="{25EBFC87-AAB3-4DD2-8617-4CE3C54A3785}" type="parTrans" cxnId="{E51B6067-E9B0-4C41-9FB1-A3FD57FFD437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9F65FE-EF38-4367-9BA4-FB6E69E7F4C5}" type="sibTrans" cxnId="{E51B6067-E9B0-4C41-9FB1-A3FD57FFD437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40AA50-4FB7-4732-A38D-A185C68E3712}">
      <dgm:prSet custT="1"/>
      <dgm:spPr>
        <a:ln w="41275"/>
      </dgm:spPr>
      <dgm:t>
        <a:bodyPr/>
        <a:lstStyle/>
        <a:p>
          <a:r>
            <a:rPr lang="es-ES" sz="2400" b="1" dirty="0">
              <a:latin typeface="Arial" panose="020B0604020202020204" pitchFamily="34" charset="0"/>
              <a:cs typeface="Arial" panose="020B0604020202020204" pitchFamily="34" charset="0"/>
            </a:rPr>
            <a:t>Desarrollo cooperativo agropecuario </a:t>
          </a:r>
          <a:endParaRPr lang="es-ES" sz="2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8BA63B-3D38-4EA2-88CB-8D96E1B261C8}" type="parTrans" cxnId="{9CF4004A-82C5-4EDD-B3B8-79677C312E59}">
      <dgm:prSet/>
      <dgm:spPr/>
      <dgm:t>
        <a:bodyPr/>
        <a:lstStyle/>
        <a:p>
          <a:endParaRPr lang="es-ES" sz="2400"/>
        </a:p>
      </dgm:t>
    </dgm:pt>
    <dgm:pt modelId="{FA92C254-C929-4B3B-BBAF-A1A51662B65D}" type="sibTrans" cxnId="{9CF4004A-82C5-4EDD-B3B8-79677C312E59}">
      <dgm:prSet/>
      <dgm:spPr/>
      <dgm:t>
        <a:bodyPr/>
        <a:lstStyle/>
        <a:p>
          <a:endParaRPr lang="es-ES" sz="2400"/>
        </a:p>
      </dgm:t>
    </dgm:pt>
    <dgm:pt modelId="{0236B4F9-50CA-4B7C-B7F3-AE7B6A26D1EA}">
      <dgm:prSet phldrT="[Texto]" custT="1"/>
      <dgm:spPr>
        <a:solidFill>
          <a:srgbClr val="92D050"/>
        </a:solidFill>
        <a:ln w="41275"/>
      </dgm:spPr>
      <dgm:t>
        <a:bodyPr/>
        <a:lstStyle/>
        <a:p>
          <a:r>
            <a:rPr lang="es-ES" sz="3200" b="1" dirty="0">
              <a:latin typeface="Arial" panose="020B0604020202020204" pitchFamily="34" charset="0"/>
              <a:cs typeface="Arial" panose="020B0604020202020204" pitchFamily="34" charset="0"/>
            </a:rPr>
            <a:t>Funciones específicas </a:t>
          </a:r>
        </a:p>
      </dgm:t>
    </dgm:pt>
    <dgm:pt modelId="{85E37B09-5A65-4C61-8BD2-3672A6705CB1}" type="sibTrans" cxnId="{28DEF8A2-0560-49C8-B3CD-13A979C2C841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F8D282-24A7-44CD-A161-34330D9D17E7}" type="parTrans" cxnId="{28DEF8A2-0560-49C8-B3CD-13A979C2C841}">
      <dgm:prSet/>
      <dgm:spPr/>
      <dgm:t>
        <a:bodyPr/>
        <a:lstStyle/>
        <a:p>
          <a:endParaRPr lang="es-E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8388D2-D0AB-442B-95FE-BE6DED9438F6}" type="pres">
      <dgm:prSet presAssocID="{D4356618-02E4-4F84-A92F-1D8FDA27F52C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C5024FDF-8699-437B-88F8-98E25620F7CE}" type="pres">
      <dgm:prSet presAssocID="{0236B4F9-50CA-4B7C-B7F3-AE7B6A26D1EA}" presName="root" presStyleCnt="0">
        <dgm:presLayoutVars>
          <dgm:chMax/>
          <dgm:chPref val="4"/>
        </dgm:presLayoutVars>
      </dgm:prSet>
      <dgm:spPr/>
    </dgm:pt>
    <dgm:pt modelId="{C94E11E4-8B3B-4035-8E9B-924FA994101A}" type="pres">
      <dgm:prSet presAssocID="{0236B4F9-50CA-4B7C-B7F3-AE7B6A26D1EA}" presName="rootComposite" presStyleCnt="0">
        <dgm:presLayoutVars/>
      </dgm:prSet>
      <dgm:spPr/>
    </dgm:pt>
    <dgm:pt modelId="{6C3BF748-4B61-4FA7-B829-5AF1AA6AF4D1}" type="pres">
      <dgm:prSet presAssocID="{0236B4F9-50CA-4B7C-B7F3-AE7B6A26D1EA}" presName="rootText" presStyleLbl="node0" presStyleIdx="0" presStyleCnt="1" custScaleY="68954" custLinFactNeighborX="654" custLinFactNeighborY="-166">
        <dgm:presLayoutVars>
          <dgm:chMax/>
          <dgm:chPref val="4"/>
        </dgm:presLayoutVars>
      </dgm:prSet>
      <dgm:spPr/>
    </dgm:pt>
    <dgm:pt modelId="{09FC8232-6A4D-4663-9F8D-F92E0A828AEC}" type="pres">
      <dgm:prSet presAssocID="{0236B4F9-50CA-4B7C-B7F3-AE7B6A26D1EA}" presName="childShape" presStyleCnt="0">
        <dgm:presLayoutVars>
          <dgm:chMax val="0"/>
          <dgm:chPref val="0"/>
        </dgm:presLayoutVars>
      </dgm:prSet>
      <dgm:spPr/>
    </dgm:pt>
    <dgm:pt modelId="{6F1E7D95-EC1B-420A-A35A-9D131F8E83D4}" type="pres">
      <dgm:prSet presAssocID="{CAB9BF7E-2A4B-4F5C-95EC-475EC257B871}" presName="childComposite" presStyleCnt="0">
        <dgm:presLayoutVars>
          <dgm:chMax val="0"/>
          <dgm:chPref val="0"/>
        </dgm:presLayoutVars>
      </dgm:prSet>
      <dgm:spPr/>
    </dgm:pt>
    <dgm:pt modelId="{8083C26F-A3C4-40E6-9F81-0CC44BD05E40}" type="pres">
      <dgm:prSet presAssocID="{CAB9BF7E-2A4B-4F5C-95EC-475EC257B871}" presName="Image" presStyleLbl="node1" presStyleIdx="0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003840F7-B64F-46A2-91D5-B5F27A704C9E}" type="pres">
      <dgm:prSet presAssocID="{CAB9BF7E-2A4B-4F5C-95EC-475EC257B871}" presName="childText" presStyleLbl="lnNode1" presStyleIdx="0" presStyleCnt="3" custLinFactNeighborY="3000">
        <dgm:presLayoutVars>
          <dgm:chMax val="0"/>
          <dgm:chPref val="0"/>
          <dgm:bulletEnabled val="1"/>
        </dgm:presLayoutVars>
      </dgm:prSet>
      <dgm:spPr/>
    </dgm:pt>
    <dgm:pt modelId="{266BAD56-FE8C-4657-84E8-1A3EDF53ABA0}" type="pres">
      <dgm:prSet presAssocID="{A9140B4E-A2C0-42FE-A31A-0360937053F8}" presName="childComposite" presStyleCnt="0">
        <dgm:presLayoutVars>
          <dgm:chMax val="0"/>
          <dgm:chPref val="0"/>
        </dgm:presLayoutVars>
      </dgm:prSet>
      <dgm:spPr/>
    </dgm:pt>
    <dgm:pt modelId="{47FB3348-6162-4F2D-9B59-B4617E590ECF}" type="pres">
      <dgm:prSet presAssocID="{A9140B4E-A2C0-42FE-A31A-0360937053F8}" presName="Image" presStyleLbl="node1" presStyleIdx="1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837A2BBA-EFAA-4194-8230-125DDE853336}" type="pres">
      <dgm:prSet presAssocID="{A9140B4E-A2C0-42FE-A31A-0360937053F8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</dgm:pt>
    <dgm:pt modelId="{924D5474-A0C7-49CF-B739-625A259EDC15}" type="pres">
      <dgm:prSet presAssocID="{9540AA50-4FB7-4732-A38D-A185C68E3712}" presName="childComposite" presStyleCnt="0">
        <dgm:presLayoutVars>
          <dgm:chMax val="0"/>
          <dgm:chPref val="0"/>
        </dgm:presLayoutVars>
      </dgm:prSet>
      <dgm:spPr/>
    </dgm:pt>
    <dgm:pt modelId="{2BFD66F1-BA1B-4837-A243-4119DAD447AB}" type="pres">
      <dgm:prSet presAssocID="{9540AA50-4FB7-4732-A38D-A185C68E3712}" presName="Image" presStyleLbl="node1" presStyleIdx="2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/>
      </dgm:spPr>
    </dgm:pt>
    <dgm:pt modelId="{279EBCF8-5DB7-4ADD-AFE8-A74A8DDF16A7}" type="pres">
      <dgm:prSet presAssocID="{9540AA50-4FB7-4732-A38D-A185C68E3712}" presName="childText" presStyleLbl="ln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F6D4C27-AAD1-425F-9D63-DF60D84FB5F9}" type="presOf" srcId="{CAB9BF7E-2A4B-4F5C-95EC-475EC257B871}" destId="{003840F7-B64F-46A2-91D5-B5F27A704C9E}" srcOrd="0" destOrd="0" presId="urn:microsoft.com/office/officeart/2008/layout/PictureAccentList"/>
    <dgm:cxn modelId="{229D9B32-35EB-46FE-9514-A48C4ADBDA4A}" type="presOf" srcId="{0236B4F9-50CA-4B7C-B7F3-AE7B6A26D1EA}" destId="{6C3BF748-4B61-4FA7-B829-5AF1AA6AF4D1}" srcOrd="0" destOrd="0" presId="urn:microsoft.com/office/officeart/2008/layout/PictureAccentList"/>
    <dgm:cxn modelId="{E51B6067-E9B0-4C41-9FB1-A3FD57FFD437}" srcId="{0236B4F9-50CA-4B7C-B7F3-AE7B6A26D1EA}" destId="{A9140B4E-A2C0-42FE-A31A-0360937053F8}" srcOrd="1" destOrd="0" parTransId="{25EBFC87-AAB3-4DD2-8617-4CE3C54A3785}" sibTransId="{409F65FE-EF38-4367-9BA4-FB6E69E7F4C5}"/>
    <dgm:cxn modelId="{9CF4004A-82C5-4EDD-B3B8-79677C312E59}" srcId="{0236B4F9-50CA-4B7C-B7F3-AE7B6A26D1EA}" destId="{9540AA50-4FB7-4732-A38D-A185C68E3712}" srcOrd="2" destOrd="0" parTransId="{648BA63B-3D38-4EA2-88CB-8D96E1B261C8}" sibTransId="{FA92C254-C929-4B3B-BBAF-A1A51662B65D}"/>
    <dgm:cxn modelId="{7A0B3484-6474-410B-B861-F1DFD5D87FB0}" type="presOf" srcId="{D4356618-02E4-4F84-A92F-1D8FDA27F52C}" destId="{948388D2-D0AB-442B-95FE-BE6DED9438F6}" srcOrd="0" destOrd="0" presId="urn:microsoft.com/office/officeart/2008/layout/PictureAccentList"/>
    <dgm:cxn modelId="{B6E38988-6776-4739-8FD8-3F001E13A935}" type="presOf" srcId="{A9140B4E-A2C0-42FE-A31A-0360937053F8}" destId="{837A2BBA-EFAA-4194-8230-125DDE853336}" srcOrd="0" destOrd="0" presId="urn:microsoft.com/office/officeart/2008/layout/PictureAccentList"/>
    <dgm:cxn modelId="{28DEF8A2-0560-49C8-B3CD-13A979C2C841}" srcId="{D4356618-02E4-4F84-A92F-1D8FDA27F52C}" destId="{0236B4F9-50CA-4B7C-B7F3-AE7B6A26D1EA}" srcOrd="0" destOrd="0" parTransId="{D3F8D282-24A7-44CD-A161-34330D9D17E7}" sibTransId="{85E37B09-5A65-4C61-8BD2-3672A6705CB1}"/>
    <dgm:cxn modelId="{D67F1DD1-C2EC-49D1-86BC-21811F558BB4}" type="presOf" srcId="{9540AA50-4FB7-4732-A38D-A185C68E3712}" destId="{279EBCF8-5DB7-4ADD-AFE8-A74A8DDF16A7}" srcOrd="0" destOrd="0" presId="urn:microsoft.com/office/officeart/2008/layout/PictureAccentList"/>
    <dgm:cxn modelId="{D88E8DFA-08D2-48D2-AB70-C5259239B168}" srcId="{0236B4F9-50CA-4B7C-B7F3-AE7B6A26D1EA}" destId="{CAB9BF7E-2A4B-4F5C-95EC-475EC257B871}" srcOrd="0" destOrd="0" parTransId="{9A9B7E5F-D63B-46D1-9AD7-B3D1C648F609}" sibTransId="{B7D7EA3A-903C-4973-9E57-1EC0E31D5E9A}"/>
    <dgm:cxn modelId="{909B27EE-04A3-4E2E-B353-7E29AC232E98}" type="presParOf" srcId="{948388D2-D0AB-442B-95FE-BE6DED9438F6}" destId="{C5024FDF-8699-437B-88F8-98E25620F7CE}" srcOrd="0" destOrd="0" presId="urn:microsoft.com/office/officeart/2008/layout/PictureAccentList"/>
    <dgm:cxn modelId="{8EFB3BFD-D347-4627-8D5B-27748B9E84F4}" type="presParOf" srcId="{C5024FDF-8699-437B-88F8-98E25620F7CE}" destId="{C94E11E4-8B3B-4035-8E9B-924FA994101A}" srcOrd="0" destOrd="0" presId="urn:microsoft.com/office/officeart/2008/layout/PictureAccentList"/>
    <dgm:cxn modelId="{E3D161E4-9BC5-4746-90A0-BB38EF335D68}" type="presParOf" srcId="{C94E11E4-8B3B-4035-8E9B-924FA994101A}" destId="{6C3BF748-4B61-4FA7-B829-5AF1AA6AF4D1}" srcOrd="0" destOrd="0" presId="urn:microsoft.com/office/officeart/2008/layout/PictureAccentList"/>
    <dgm:cxn modelId="{9A9D59FA-6A42-47AD-8ECE-7A75BA09D4AE}" type="presParOf" srcId="{C5024FDF-8699-437B-88F8-98E25620F7CE}" destId="{09FC8232-6A4D-4663-9F8D-F92E0A828AEC}" srcOrd="1" destOrd="0" presId="urn:microsoft.com/office/officeart/2008/layout/PictureAccentList"/>
    <dgm:cxn modelId="{B994A2F0-B7B0-48C1-A41F-50C166C4987C}" type="presParOf" srcId="{09FC8232-6A4D-4663-9F8D-F92E0A828AEC}" destId="{6F1E7D95-EC1B-420A-A35A-9D131F8E83D4}" srcOrd="0" destOrd="0" presId="urn:microsoft.com/office/officeart/2008/layout/PictureAccentList"/>
    <dgm:cxn modelId="{3F2003F4-C6F5-467D-8CFE-3FEAA21502AA}" type="presParOf" srcId="{6F1E7D95-EC1B-420A-A35A-9D131F8E83D4}" destId="{8083C26F-A3C4-40E6-9F81-0CC44BD05E40}" srcOrd="0" destOrd="0" presId="urn:microsoft.com/office/officeart/2008/layout/PictureAccentList"/>
    <dgm:cxn modelId="{8D10E791-1977-44D4-B742-D5378B121A04}" type="presParOf" srcId="{6F1E7D95-EC1B-420A-A35A-9D131F8E83D4}" destId="{003840F7-B64F-46A2-91D5-B5F27A704C9E}" srcOrd="1" destOrd="0" presId="urn:microsoft.com/office/officeart/2008/layout/PictureAccentList"/>
    <dgm:cxn modelId="{06A5A3C9-0D02-4106-9506-0EB012FF0359}" type="presParOf" srcId="{09FC8232-6A4D-4663-9F8D-F92E0A828AEC}" destId="{266BAD56-FE8C-4657-84E8-1A3EDF53ABA0}" srcOrd="1" destOrd="0" presId="urn:microsoft.com/office/officeart/2008/layout/PictureAccentList"/>
    <dgm:cxn modelId="{A7B51AE8-AF53-4882-974B-1F298B8C982C}" type="presParOf" srcId="{266BAD56-FE8C-4657-84E8-1A3EDF53ABA0}" destId="{47FB3348-6162-4F2D-9B59-B4617E590ECF}" srcOrd="0" destOrd="0" presId="urn:microsoft.com/office/officeart/2008/layout/PictureAccentList"/>
    <dgm:cxn modelId="{BB72BA32-7F00-49C0-99A2-EE739D74DD65}" type="presParOf" srcId="{266BAD56-FE8C-4657-84E8-1A3EDF53ABA0}" destId="{837A2BBA-EFAA-4194-8230-125DDE853336}" srcOrd="1" destOrd="0" presId="urn:microsoft.com/office/officeart/2008/layout/PictureAccentList"/>
    <dgm:cxn modelId="{522EB3ED-62D5-4316-86B8-D0EDFD3F5516}" type="presParOf" srcId="{09FC8232-6A4D-4663-9F8D-F92E0A828AEC}" destId="{924D5474-A0C7-49CF-B739-625A259EDC15}" srcOrd="2" destOrd="0" presId="urn:microsoft.com/office/officeart/2008/layout/PictureAccentList"/>
    <dgm:cxn modelId="{99048704-EB41-418C-AFB5-1E252673A1E5}" type="presParOf" srcId="{924D5474-A0C7-49CF-B739-625A259EDC15}" destId="{2BFD66F1-BA1B-4837-A243-4119DAD447AB}" srcOrd="0" destOrd="0" presId="urn:microsoft.com/office/officeart/2008/layout/PictureAccentList"/>
    <dgm:cxn modelId="{E2F04D74-E8FA-41C5-AA31-3D722CAB20B7}" type="presParOf" srcId="{924D5474-A0C7-49CF-B739-625A259EDC15}" destId="{279EBCF8-5DB7-4ADD-AFE8-A74A8DDF16A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F8B15E-5384-49F3-AC14-A1D546D4A6AA}" type="doc">
      <dgm:prSet loTypeId="urn:microsoft.com/office/officeart/2005/8/layout/lProcess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BBED5E62-57F0-4434-BB5E-FBE609A05FD7}">
      <dgm:prSet phldrT="[Texto]"/>
      <dgm:spPr/>
      <dgm:t>
        <a:bodyPr/>
        <a:lstStyle/>
        <a:p>
          <a:r>
            <a:rPr lang="es-ES" dirty="0">
              <a:latin typeface="Arial" pitchFamily="34" charset="0"/>
              <a:cs typeface="Arial" pitchFamily="34" charset="0"/>
            </a:rPr>
            <a:t>Sistema Presupuestado</a:t>
          </a:r>
        </a:p>
      </dgm:t>
    </dgm:pt>
    <dgm:pt modelId="{1F75D012-3BA7-43A6-A4BA-C7871C6E49D3}" type="parTrans" cxnId="{3018876A-2B49-4197-BFA2-951769005641}">
      <dgm:prSet/>
      <dgm:spPr/>
      <dgm:t>
        <a:bodyPr/>
        <a:lstStyle/>
        <a:p>
          <a:endParaRPr lang="es-ES"/>
        </a:p>
      </dgm:t>
    </dgm:pt>
    <dgm:pt modelId="{0A84B236-0027-44E4-82AE-1C30C9031FB8}" type="sibTrans" cxnId="{3018876A-2B49-4197-BFA2-951769005641}">
      <dgm:prSet/>
      <dgm:spPr/>
      <dgm:t>
        <a:bodyPr/>
        <a:lstStyle/>
        <a:p>
          <a:endParaRPr lang="es-ES"/>
        </a:p>
      </dgm:t>
    </dgm:pt>
    <dgm:pt modelId="{22CD77E7-5B18-4CB7-8563-6816A2642FEC}">
      <dgm:prSet phldrT="[Texto]" custT="1"/>
      <dgm:spPr/>
      <dgm:t>
        <a:bodyPr/>
        <a:lstStyle/>
        <a:p>
          <a:r>
            <a:rPr lang="es-ES" sz="1800" dirty="0">
              <a:latin typeface="Arial" pitchFamily="34" charset="0"/>
              <a:cs typeface="Arial" pitchFamily="34" charset="0"/>
            </a:rPr>
            <a:t>Órgano Central</a:t>
          </a:r>
        </a:p>
      </dgm:t>
    </dgm:pt>
    <dgm:pt modelId="{107A3D01-685D-4883-99BD-55118912948A}" type="parTrans" cxnId="{282C8CE5-06F9-411C-ACA7-6782B1D5FE08}">
      <dgm:prSet/>
      <dgm:spPr/>
      <dgm:t>
        <a:bodyPr/>
        <a:lstStyle/>
        <a:p>
          <a:endParaRPr lang="es-ES"/>
        </a:p>
      </dgm:t>
    </dgm:pt>
    <dgm:pt modelId="{DC79FF51-711B-4EC8-B98C-E9B132DBBBFD}" type="sibTrans" cxnId="{282C8CE5-06F9-411C-ACA7-6782B1D5FE08}">
      <dgm:prSet/>
      <dgm:spPr/>
      <dgm:t>
        <a:bodyPr/>
        <a:lstStyle/>
        <a:p>
          <a:endParaRPr lang="es-ES"/>
        </a:p>
      </dgm:t>
    </dgm:pt>
    <dgm:pt modelId="{068477DF-BEF9-459E-9C6D-EDE53C114724}">
      <dgm:prSet phldrT="[Texto]" custT="1"/>
      <dgm:spPr/>
      <dgm:t>
        <a:bodyPr/>
        <a:lstStyle/>
        <a:p>
          <a:r>
            <a:rPr lang="es-ES" sz="1800" dirty="0">
              <a:latin typeface="Arial" pitchFamily="34" charset="0"/>
              <a:cs typeface="Arial" pitchFamily="34" charset="0"/>
            </a:rPr>
            <a:t>6 entidades adscriptas</a:t>
          </a:r>
        </a:p>
      </dgm:t>
    </dgm:pt>
    <dgm:pt modelId="{963F5DDF-A119-4385-AA0B-6772C14C7F82}" type="parTrans" cxnId="{59CA2826-4E47-49A7-B579-CFAF7139EAC0}">
      <dgm:prSet/>
      <dgm:spPr/>
      <dgm:t>
        <a:bodyPr/>
        <a:lstStyle/>
        <a:p>
          <a:endParaRPr lang="es-ES"/>
        </a:p>
      </dgm:t>
    </dgm:pt>
    <dgm:pt modelId="{71D6CFBE-29C0-48E3-9B20-76377CD2BCE7}" type="sibTrans" cxnId="{59CA2826-4E47-49A7-B579-CFAF7139EAC0}">
      <dgm:prSet/>
      <dgm:spPr/>
      <dgm:t>
        <a:bodyPr/>
        <a:lstStyle/>
        <a:p>
          <a:endParaRPr lang="es-ES"/>
        </a:p>
      </dgm:t>
    </dgm:pt>
    <dgm:pt modelId="{7C9B7B00-46AF-46D4-B61E-700B5338ECCC}">
      <dgm:prSet phldrT="[Texto]"/>
      <dgm:spPr/>
      <dgm:t>
        <a:bodyPr/>
        <a:lstStyle/>
        <a:p>
          <a:r>
            <a:rPr lang="es-ES" dirty="0">
              <a:latin typeface="Arial" pitchFamily="34" charset="0"/>
              <a:cs typeface="Arial" pitchFamily="34" charset="0"/>
            </a:rPr>
            <a:t>Sistema empresarial </a:t>
          </a:r>
        </a:p>
      </dgm:t>
    </dgm:pt>
    <dgm:pt modelId="{F606BB33-C274-431C-B942-20AA2F49E6CB}" type="parTrans" cxnId="{BB6E841A-37C3-4F51-A826-12A607106BFB}">
      <dgm:prSet/>
      <dgm:spPr/>
      <dgm:t>
        <a:bodyPr/>
        <a:lstStyle/>
        <a:p>
          <a:endParaRPr lang="es-ES"/>
        </a:p>
      </dgm:t>
    </dgm:pt>
    <dgm:pt modelId="{BC2E24E3-315B-49B6-ADFA-31EDFD32F049}" type="sibTrans" cxnId="{BB6E841A-37C3-4F51-A826-12A607106BFB}">
      <dgm:prSet/>
      <dgm:spPr/>
      <dgm:t>
        <a:bodyPr/>
        <a:lstStyle/>
        <a:p>
          <a:endParaRPr lang="es-ES"/>
        </a:p>
      </dgm:t>
    </dgm:pt>
    <dgm:pt modelId="{F242A75D-9EBA-48A6-B303-EB0626F26D54}">
      <dgm:prSet phldrT="[Texto]" custT="1"/>
      <dgm:spPr/>
      <dgm:t>
        <a:bodyPr/>
        <a:lstStyle/>
        <a:p>
          <a:r>
            <a:rPr lang="es-ES" sz="2000" dirty="0">
              <a:latin typeface="Arial" pitchFamily="34" charset="0"/>
              <a:cs typeface="Arial" pitchFamily="34" charset="0"/>
            </a:rPr>
            <a:t>12 OSDE</a:t>
          </a:r>
        </a:p>
      </dgm:t>
    </dgm:pt>
    <dgm:pt modelId="{99EB4036-F06E-47B1-9154-6DEE4805584F}" type="parTrans" cxnId="{11611A4E-D9D4-4A1F-BE2B-3BF2C3CA3B00}">
      <dgm:prSet/>
      <dgm:spPr/>
      <dgm:t>
        <a:bodyPr/>
        <a:lstStyle/>
        <a:p>
          <a:endParaRPr lang="es-ES"/>
        </a:p>
      </dgm:t>
    </dgm:pt>
    <dgm:pt modelId="{B667CAE5-6664-42E2-980B-99077185666E}" type="sibTrans" cxnId="{11611A4E-D9D4-4A1F-BE2B-3BF2C3CA3B00}">
      <dgm:prSet/>
      <dgm:spPr/>
      <dgm:t>
        <a:bodyPr/>
        <a:lstStyle/>
        <a:p>
          <a:endParaRPr lang="es-ES"/>
        </a:p>
      </dgm:t>
    </dgm:pt>
    <dgm:pt modelId="{788ADBF1-AF80-4C49-B12A-B60BA0626B44}">
      <dgm:prSet phldrT="[Texto]" custT="1"/>
      <dgm:spPr/>
      <dgm:t>
        <a:bodyPr/>
        <a:lstStyle/>
        <a:p>
          <a:r>
            <a:rPr lang="es-ES" sz="2000" dirty="0">
              <a:latin typeface="Arial" pitchFamily="34" charset="0"/>
              <a:cs typeface="Arial" pitchFamily="34" charset="0"/>
            </a:rPr>
            <a:t>Unas 320 empresas</a:t>
          </a:r>
        </a:p>
      </dgm:t>
    </dgm:pt>
    <dgm:pt modelId="{C7E5ECD6-0462-489B-B4BA-A744F2C49CA7}" type="parTrans" cxnId="{C87A170D-EC41-482C-9F1C-D91BA29DD7E4}">
      <dgm:prSet/>
      <dgm:spPr/>
      <dgm:t>
        <a:bodyPr/>
        <a:lstStyle/>
        <a:p>
          <a:endParaRPr lang="es-ES"/>
        </a:p>
      </dgm:t>
    </dgm:pt>
    <dgm:pt modelId="{90AD33DE-6F3D-450F-95AF-EBD99D5314EE}" type="sibTrans" cxnId="{C87A170D-EC41-482C-9F1C-D91BA29DD7E4}">
      <dgm:prSet/>
      <dgm:spPr/>
      <dgm:t>
        <a:bodyPr/>
        <a:lstStyle/>
        <a:p>
          <a:endParaRPr lang="es-ES"/>
        </a:p>
      </dgm:t>
    </dgm:pt>
    <dgm:pt modelId="{211D0E19-7D73-4633-8D64-2AB799C4639E}">
      <dgm:prSet phldrT="[Texto]"/>
      <dgm:spPr/>
      <dgm:t>
        <a:bodyPr/>
        <a:lstStyle/>
        <a:p>
          <a:r>
            <a:rPr lang="es-ES" dirty="0">
              <a:latin typeface="Arial" pitchFamily="34" charset="0"/>
              <a:cs typeface="Arial" pitchFamily="34" charset="0"/>
            </a:rPr>
            <a:t>Sistema no estatal </a:t>
          </a:r>
        </a:p>
      </dgm:t>
    </dgm:pt>
    <dgm:pt modelId="{CDD4675C-7461-430C-BFE1-2F6AA14D3CFD}" type="parTrans" cxnId="{1B99E346-0AA5-4501-B3D9-BEA1DC4F6454}">
      <dgm:prSet/>
      <dgm:spPr/>
      <dgm:t>
        <a:bodyPr/>
        <a:lstStyle/>
        <a:p>
          <a:endParaRPr lang="es-ES"/>
        </a:p>
      </dgm:t>
    </dgm:pt>
    <dgm:pt modelId="{303CEF9F-DE1F-45F1-AF56-A2700A209DD2}" type="sibTrans" cxnId="{1B99E346-0AA5-4501-B3D9-BEA1DC4F6454}">
      <dgm:prSet/>
      <dgm:spPr/>
      <dgm:t>
        <a:bodyPr/>
        <a:lstStyle/>
        <a:p>
          <a:endParaRPr lang="es-ES"/>
        </a:p>
      </dgm:t>
    </dgm:pt>
    <dgm:pt modelId="{C8B4D83D-F321-43A6-AE4A-02ACF954F280}">
      <dgm:prSet phldrT="[Texto]" custT="1"/>
      <dgm:spPr/>
      <dgm:t>
        <a:bodyPr/>
        <a:lstStyle/>
        <a:p>
          <a:r>
            <a:rPr lang="es-ES" sz="1800" dirty="0">
              <a:latin typeface="Arial" pitchFamily="34" charset="0"/>
              <a:cs typeface="Arial" pitchFamily="34" charset="0"/>
            </a:rPr>
            <a:t>Unas 4500 cooperativas  </a:t>
          </a:r>
        </a:p>
      </dgm:t>
    </dgm:pt>
    <dgm:pt modelId="{36A5ACC4-8CEF-4FF9-8F35-E5F6FEA4653C}" type="parTrans" cxnId="{134A6D0F-1AB7-488F-A656-C8213E3F0D09}">
      <dgm:prSet/>
      <dgm:spPr/>
      <dgm:t>
        <a:bodyPr/>
        <a:lstStyle/>
        <a:p>
          <a:endParaRPr lang="es-ES"/>
        </a:p>
      </dgm:t>
    </dgm:pt>
    <dgm:pt modelId="{2954DB73-3BA8-4CEC-89D2-D96C3704E173}" type="sibTrans" cxnId="{134A6D0F-1AB7-488F-A656-C8213E3F0D09}">
      <dgm:prSet/>
      <dgm:spPr/>
      <dgm:t>
        <a:bodyPr/>
        <a:lstStyle/>
        <a:p>
          <a:endParaRPr lang="es-ES"/>
        </a:p>
      </dgm:t>
    </dgm:pt>
    <dgm:pt modelId="{FBB87F5F-EECA-4E52-B86A-998A73987C25}">
      <dgm:prSet phldrT="[Texto]" custT="1"/>
      <dgm:spPr/>
      <dgm:t>
        <a:bodyPr/>
        <a:lstStyle/>
        <a:p>
          <a:r>
            <a:rPr lang="es-ES" sz="1800" dirty="0" err="1">
              <a:latin typeface="Arial" pitchFamily="34" charset="0"/>
              <a:cs typeface="Arial" pitchFamily="34" charset="0"/>
            </a:rPr>
            <a:t>Mipymes</a:t>
          </a:r>
          <a:r>
            <a:rPr lang="es-ES" sz="1800" dirty="0">
              <a:latin typeface="Arial" pitchFamily="34" charset="0"/>
              <a:cs typeface="Arial" pitchFamily="34" charset="0"/>
            </a:rPr>
            <a:t> privadas  y productores no vinculados </a:t>
          </a:r>
        </a:p>
      </dgm:t>
    </dgm:pt>
    <dgm:pt modelId="{F64EE9A0-DA86-4C36-BABB-4335B63D5242}" type="parTrans" cxnId="{10CDDF7F-4B83-4544-A2D2-DA446A9BAD25}">
      <dgm:prSet/>
      <dgm:spPr/>
      <dgm:t>
        <a:bodyPr/>
        <a:lstStyle/>
        <a:p>
          <a:endParaRPr lang="es-ES"/>
        </a:p>
      </dgm:t>
    </dgm:pt>
    <dgm:pt modelId="{777A4E61-3099-4D99-BA16-E3AACA596C52}" type="sibTrans" cxnId="{10CDDF7F-4B83-4544-A2D2-DA446A9BAD25}">
      <dgm:prSet/>
      <dgm:spPr/>
      <dgm:t>
        <a:bodyPr/>
        <a:lstStyle/>
        <a:p>
          <a:endParaRPr lang="es-ES"/>
        </a:p>
      </dgm:t>
    </dgm:pt>
    <dgm:pt modelId="{71138034-C19C-432C-B089-88668E67853D}">
      <dgm:prSet custT="1"/>
      <dgm:spPr/>
      <dgm:t>
        <a:bodyPr/>
        <a:lstStyle/>
        <a:p>
          <a:r>
            <a:rPr lang="es-ES" sz="1800" dirty="0">
              <a:latin typeface="Arial" pitchFamily="34" charset="0"/>
              <a:cs typeface="Arial" pitchFamily="34" charset="0"/>
            </a:rPr>
            <a:t>15 delegaciones provinciales</a:t>
          </a:r>
        </a:p>
      </dgm:t>
    </dgm:pt>
    <dgm:pt modelId="{C7E9B336-66EE-4903-B073-A1258831AD6F}" type="parTrans" cxnId="{C0B35518-E78B-4168-9B7C-605D51F889E9}">
      <dgm:prSet/>
      <dgm:spPr/>
      <dgm:t>
        <a:bodyPr/>
        <a:lstStyle/>
        <a:p>
          <a:endParaRPr lang="es-ES"/>
        </a:p>
      </dgm:t>
    </dgm:pt>
    <dgm:pt modelId="{0DBB72DD-8986-456E-9795-0C074D0CE490}" type="sibTrans" cxnId="{C0B35518-E78B-4168-9B7C-605D51F889E9}">
      <dgm:prSet/>
      <dgm:spPr/>
      <dgm:t>
        <a:bodyPr/>
        <a:lstStyle/>
        <a:p>
          <a:endParaRPr lang="es-ES"/>
        </a:p>
      </dgm:t>
    </dgm:pt>
    <dgm:pt modelId="{DB878676-6E10-493A-BE3E-855B7D0AFF69}">
      <dgm:prSet custT="1"/>
      <dgm:spPr/>
      <dgm:t>
        <a:bodyPr/>
        <a:lstStyle/>
        <a:p>
          <a:r>
            <a:rPr lang="es-ES" sz="1800" dirty="0">
              <a:latin typeface="Arial" pitchFamily="34" charset="0"/>
              <a:cs typeface="Arial" pitchFamily="34" charset="0"/>
            </a:rPr>
            <a:t>161 delegaciones municipales </a:t>
          </a:r>
        </a:p>
      </dgm:t>
    </dgm:pt>
    <dgm:pt modelId="{9B00CA62-C8F2-4F40-A6BE-2CC3F828BDE7}" type="parTrans" cxnId="{A7B85E1D-1294-4EC9-9B96-68CB94C980E2}">
      <dgm:prSet/>
      <dgm:spPr/>
      <dgm:t>
        <a:bodyPr/>
        <a:lstStyle/>
        <a:p>
          <a:endParaRPr lang="es-ES"/>
        </a:p>
      </dgm:t>
    </dgm:pt>
    <dgm:pt modelId="{758F9A5C-B7F2-4C29-9EC7-77CAF65567BA}" type="sibTrans" cxnId="{A7B85E1D-1294-4EC9-9B96-68CB94C980E2}">
      <dgm:prSet/>
      <dgm:spPr/>
      <dgm:t>
        <a:bodyPr/>
        <a:lstStyle/>
        <a:p>
          <a:endParaRPr lang="es-ES"/>
        </a:p>
      </dgm:t>
    </dgm:pt>
    <dgm:pt modelId="{B3D86F11-CFEA-42B0-BC1E-7B91DCCA834D}">
      <dgm:prSet custT="1"/>
      <dgm:spPr/>
      <dgm:t>
        <a:bodyPr/>
        <a:lstStyle/>
        <a:p>
          <a:r>
            <a:rPr lang="es-ES" sz="2000" dirty="0">
              <a:latin typeface="Arial" pitchFamily="34" charset="0"/>
              <a:cs typeface="Arial" pitchFamily="34" charset="0"/>
            </a:rPr>
            <a:t>Trabajadores por  cuenta propia</a:t>
          </a:r>
          <a:r>
            <a:rPr lang="es-ES" sz="1800" dirty="0"/>
            <a:t> </a:t>
          </a:r>
        </a:p>
      </dgm:t>
    </dgm:pt>
    <dgm:pt modelId="{B348F355-9206-4D47-8596-CE3DAEEA0B0F}" type="parTrans" cxnId="{2822DE19-2C7F-47CE-8EE6-06B8C3B87644}">
      <dgm:prSet/>
      <dgm:spPr/>
      <dgm:t>
        <a:bodyPr/>
        <a:lstStyle/>
        <a:p>
          <a:endParaRPr lang="es-ES"/>
        </a:p>
      </dgm:t>
    </dgm:pt>
    <dgm:pt modelId="{02F88BF4-6CD3-4603-B0DF-58A1EC2A9D47}" type="sibTrans" cxnId="{2822DE19-2C7F-47CE-8EE6-06B8C3B87644}">
      <dgm:prSet/>
      <dgm:spPr/>
      <dgm:t>
        <a:bodyPr/>
        <a:lstStyle/>
        <a:p>
          <a:endParaRPr lang="es-ES"/>
        </a:p>
      </dgm:t>
    </dgm:pt>
    <dgm:pt modelId="{F416E063-0EA9-4567-9687-28980FFA8002}">
      <dgm:prSet custT="1"/>
      <dgm:spPr/>
      <dgm:t>
        <a:bodyPr/>
        <a:lstStyle/>
        <a:p>
          <a:r>
            <a:rPr lang="es-ES" sz="2000" dirty="0">
              <a:latin typeface="Arial" pitchFamily="34" charset="0"/>
              <a:cs typeface="Arial" pitchFamily="34" charset="0"/>
            </a:rPr>
            <a:t>Empresas filiales y </a:t>
          </a:r>
          <a:r>
            <a:rPr lang="es-ES" sz="2000" dirty="0" err="1">
              <a:latin typeface="Arial" pitchFamily="34" charset="0"/>
              <a:cs typeface="Arial" pitchFamily="34" charset="0"/>
            </a:rPr>
            <a:t>Mipymes</a:t>
          </a:r>
          <a:r>
            <a:rPr lang="es-ES" sz="2000" dirty="0">
              <a:latin typeface="Arial" pitchFamily="34" charset="0"/>
              <a:cs typeface="Arial" pitchFamily="34" charset="0"/>
            </a:rPr>
            <a:t> estatales </a:t>
          </a:r>
        </a:p>
      </dgm:t>
    </dgm:pt>
    <dgm:pt modelId="{31B1BC3F-5945-4F3C-8D24-20ACDC266511}" type="parTrans" cxnId="{B32FACEB-6DC4-456D-8C6B-4ECD0D7BF085}">
      <dgm:prSet/>
      <dgm:spPr/>
      <dgm:t>
        <a:bodyPr/>
        <a:lstStyle/>
        <a:p>
          <a:endParaRPr lang="es-ES"/>
        </a:p>
      </dgm:t>
    </dgm:pt>
    <dgm:pt modelId="{E199B295-62A2-4AD2-9E87-617F62A109B8}" type="sibTrans" cxnId="{B32FACEB-6DC4-456D-8C6B-4ECD0D7BF085}">
      <dgm:prSet/>
      <dgm:spPr/>
      <dgm:t>
        <a:bodyPr/>
        <a:lstStyle/>
        <a:p>
          <a:endParaRPr lang="es-ES"/>
        </a:p>
      </dgm:t>
    </dgm:pt>
    <dgm:pt modelId="{89E354A4-06ED-4FD5-B210-B33FC1C05B85}" type="pres">
      <dgm:prSet presAssocID="{A6F8B15E-5384-49F3-AC14-A1D546D4A6AA}" presName="theList" presStyleCnt="0">
        <dgm:presLayoutVars>
          <dgm:dir/>
          <dgm:animLvl val="lvl"/>
          <dgm:resizeHandles val="exact"/>
        </dgm:presLayoutVars>
      </dgm:prSet>
      <dgm:spPr/>
    </dgm:pt>
    <dgm:pt modelId="{5065041C-46B2-479A-94F3-5465F0672321}" type="pres">
      <dgm:prSet presAssocID="{BBED5E62-57F0-4434-BB5E-FBE609A05FD7}" presName="compNode" presStyleCnt="0"/>
      <dgm:spPr/>
    </dgm:pt>
    <dgm:pt modelId="{AC0485EE-5103-4E88-8076-306B8D9A6801}" type="pres">
      <dgm:prSet presAssocID="{BBED5E62-57F0-4434-BB5E-FBE609A05FD7}" presName="aNode" presStyleLbl="bgShp" presStyleIdx="0" presStyleCnt="3"/>
      <dgm:spPr/>
    </dgm:pt>
    <dgm:pt modelId="{DA0BC997-F68F-46DB-A319-7E8F0AE1BCE2}" type="pres">
      <dgm:prSet presAssocID="{BBED5E62-57F0-4434-BB5E-FBE609A05FD7}" presName="textNode" presStyleLbl="bgShp" presStyleIdx="0" presStyleCnt="3"/>
      <dgm:spPr/>
    </dgm:pt>
    <dgm:pt modelId="{0F40ACF8-6DFD-4328-953C-AB784FDE2536}" type="pres">
      <dgm:prSet presAssocID="{BBED5E62-57F0-4434-BB5E-FBE609A05FD7}" presName="compChildNode" presStyleCnt="0"/>
      <dgm:spPr/>
    </dgm:pt>
    <dgm:pt modelId="{80068FD5-EE7B-43C4-965C-C898039FFB40}" type="pres">
      <dgm:prSet presAssocID="{BBED5E62-57F0-4434-BB5E-FBE609A05FD7}" presName="theInnerList" presStyleCnt="0"/>
      <dgm:spPr/>
    </dgm:pt>
    <dgm:pt modelId="{26AF40D9-7DE6-4463-9C16-F19221520A79}" type="pres">
      <dgm:prSet presAssocID="{22CD77E7-5B18-4CB7-8563-6816A2642FEC}" presName="childNode" presStyleLbl="node1" presStyleIdx="0" presStyleCnt="10">
        <dgm:presLayoutVars>
          <dgm:bulletEnabled val="1"/>
        </dgm:presLayoutVars>
      </dgm:prSet>
      <dgm:spPr/>
    </dgm:pt>
    <dgm:pt modelId="{B0C97BEC-696A-409F-808A-D5E5E23FD3C8}" type="pres">
      <dgm:prSet presAssocID="{22CD77E7-5B18-4CB7-8563-6816A2642FEC}" presName="aSpace2" presStyleCnt="0"/>
      <dgm:spPr/>
    </dgm:pt>
    <dgm:pt modelId="{3464A64D-4C17-4FED-BFDA-71BDF800003F}" type="pres">
      <dgm:prSet presAssocID="{068477DF-BEF9-459E-9C6D-EDE53C114724}" presName="childNode" presStyleLbl="node1" presStyleIdx="1" presStyleCnt="10">
        <dgm:presLayoutVars>
          <dgm:bulletEnabled val="1"/>
        </dgm:presLayoutVars>
      </dgm:prSet>
      <dgm:spPr/>
    </dgm:pt>
    <dgm:pt modelId="{55E27B4B-F77A-454C-8CEA-421481A1B4FB}" type="pres">
      <dgm:prSet presAssocID="{068477DF-BEF9-459E-9C6D-EDE53C114724}" presName="aSpace2" presStyleCnt="0"/>
      <dgm:spPr/>
    </dgm:pt>
    <dgm:pt modelId="{446293A5-A94A-47FA-9B9A-72781AE32AB9}" type="pres">
      <dgm:prSet presAssocID="{71138034-C19C-432C-B089-88668E67853D}" presName="childNode" presStyleLbl="node1" presStyleIdx="2" presStyleCnt="10">
        <dgm:presLayoutVars>
          <dgm:bulletEnabled val="1"/>
        </dgm:presLayoutVars>
      </dgm:prSet>
      <dgm:spPr/>
    </dgm:pt>
    <dgm:pt modelId="{C9B72885-7FEF-4FD6-8468-D0AF2912B754}" type="pres">
      <dgm:prSet presAssocID="{71138034-C19C-432C-B089-88668E67853D}" presName="aSpace2" presStyleCnt="0"/>
      <dgm:spPr/>
    </dgm:pt>
    <dgm:pt modelId="{E29379AB-49A7-42E8-9ED8-1F3D57DC4850}" type="pres">
      <dgm:prSet presAssocID="{DB878676-6E10-493A-BE3E-855B7D0AFF69}" presName="childNode" presStyleLbl="node1" presStyleIdx="3" presStyleCnt="10">
        <dgm:presLayoutVars>
          <dgm:bulletEnabled val="1"/>
        </dgm:presLayoutVars>
      </dgm:prSet>
      <dgm:spPr/>
    </dgm:pt>
    <dgm:pt modelId="{DE925407-0324-4677-AB11-8D6FA7A75337}" type="pres">
      <dgm:prSet presAssocID="{BBED5E62-57F0-4434-BB5E-FBE609A05FD7}" presName="aSpace" presStyleCnt="0"/>
      <dgm:spPr/>
    </dgm:pt>
    <dgm:pt modelId="{CF1BEE1A-9735-4D31-9F40-EDC0DB4DFA74}" type="pres">
      <dgm:prSet presAssocID="{7C9B7B00-46AF-46D4-B61E-700B5338ECCC}" presName="compNode" presStyleCnt="0"/>
      <dgm:spPr/>
    </dgm:pt>
    <dgm:pt modelId="{424EAB28-1123-4977-88C6-E247CC5EE72B}" type="pres">
      <dgm:prSet presAssocID="{7C9B7B00-46AF-46D4-B61E-700B5338ECCC}" presName="aNode" presStyleLbl="bgShp" presStyleIdx="1" presStyleCnt="3"/>
      <dgm:spPr/>
    </dgm:pt>
    <dgm:pt modelId="{703D68E0-83A3-4087-9235-77E820903079}" type="pres">
      <dgm:prSet presAssocID="{7C9B7B00-46AF-46D4-B61E-700B5338ECCC}" presName="textNode" presStyleLbl="bgShp" presStyleIdx="1" presStyleCnt="3"/>
      <dgm:spPr/>
    </dgm:pt>
    <dgm:pt modelId="{44C90D84-8885-4264-9A7C-2FA2C6459DB5}" type="pres">
      <dgm:prSet presAssocID="{7C9B7B00-46AF-46D4-B61E-700B5338ECCC}" presName="compChildNode" presStyleCnt="0"/>
      <dgm:spPr/>
    </dgm:pt>
    <dgm:pt modelId="{660262D4-F70C-4D29-8561-4361DE64C8E5}" type="pres">
      <dgm:prSet presAssocID="{7C9B7B00-46AF-46D4-B61E-700B5338ECCC}" presName="theInnerList" presStyleCnt="0"/>
      <dgm:spPr/>
    </dgm:pt>
    <dgm:pt modelId="{20F5A683-4DB6-4E63-AA8F-935C948B7351}" type="pres">
      <dgm:prSet presAssocID="{F242A75D-9EBA-48A6-B303-EB0626F26D54}" presName="childNode" presStyleLbl="node1" presStyleIdx="4" presStyleCnt="10">
        <dgm:presLayoutVars>
          <dgm:bulletEnabled val="1"/>
        </dgm:presLayoutVars>
      </dgm:prSet>
      <dgm:spPr/>
    </dgm:pt>
    <dgm:pt modelId="{194D9213-9E56-441F-A9E4-D64609FAADF7}" type="pres">
      <dgm:prSet presAssocID="{F242A75D-9EBA-48A6-B303-EB0626F26D54}" presName="aSpace2" presStyleCnt="0"/>
      <dgm:spPr/>
    </dgm:pt>
    <dgm:pt modelId="{EFD0AC9E-D65E-4DA6-9901-9F1B4FA3BA0C}" type="pres">
      <dgm:prSet presAssocID="{788ADBF1-AF80-4C49-B12A-B60BA0626B44}" presName="childNode" presStyleLbl="node1" presStyleIdx="5" presStyleCnt="10">
        <dgm:presLayoutVars>
          <dgm:bulletEnabled val="1"/>
        </dgm:presLayoutVars>
      </dgm:prSet>
      <dgm:spPr/>
    </dgm:pt>
    <dgm:pt modelId="{8E80AB24-C6F4-46FD-9005-B5E6A01EC1A1}" type="pres">
      <dgm:prSet presAssocID="{788ADBF1-AF80-4C49-B12A-B60BA0626B44}" presName="aSpace2" presStyleCnt="0"/>
      <dgm:spPr/>
    </dgm:pt>
    <dgm:pt modelId="{3F0E7C92-1BF7-469D-802A-B5250A139708}" type="pres">
      <dgm:prSet presAssocID="{F416E063-0EA9-4567-9687-28980FFA8002}" presName="childNode" presStyleLbl="node1" presStyleIdx="6" presStyleCnt="10">
        <dgm:presLayoutVars>
          <dgm:bulletEnabled val="1"/>
        </dgm:presLayoutVars>
      </dgm:prSet>
      <dgm:spPr/>
    </dgm:pt>
    <dgm:pt modelId="{B7334AE3-998F-408F-90EC-65DBD9E871D3}" type="pres">
      <dgm:prSet presAssocID="{7C9B7B00-46AF-46D4-B61E-700B5338ECCC}" presName="aSpace" presStyleCnt="0"/>
      <dgm:spPr/>
    </dgm:pt>
    <dgm:pt modelId="{FA128BC2-4C73-459B-9A3F-5ED30BD21E0E}" type="pres">
      <dgm:prSet presAssocID="{211D0E19-7D73-4633-8D64-2AB799C4639E}" presName="compNode" presStyleCnt="0"/>
      <dgm:spPr/>
    </dgm:pt>
    <dgm:pt modelId="{7FB2781A-5FE5-44D8-AC60-517FE7315D38}" type="pres">
      <dgm:prSet presAssocID="{211D0E19-7D73-4633-8D64-2AB799C4639E}" presName="aNode" presStyleLbl="bgShp" presStyleIdx="2" presStyleCnt="3"/>
      <dgm:spPr/>
    </dgm:pt>
    <dgm:pt modelId="{0F3EE635-ECA5-47E4-8FF1-090D341F7DFD}" type="pres">
      <dgm:prSet presAssocID="{211D0E19-7D73-4633-8D64-2AB799C4639E}" presName="textNode" presStyleLbl="bgShp" presStyleIdx="2" presStyleCnt="3"/>
      <dgm:spPr/>
    </dgm:pt>
    <dgm:pt modelId="{E41A9D71-C628-4DEA-9D33-AE0141358F3C}" type="pres">
      <dgm:prSet presAssocID="{211D0E19-7D73-4633-8D64-2AB799C4639E}" presName="compChildNode" presStyleCnt="0"/>
      <dgm:spPr/>
    </dgm:pt>
    <dgm:pt modelId="{90526780-306C-498C-B232-A113E9125D64}" type="pres">
      <dgm:prSet presAssocID="{211D0E19-7D73-4633-8D64-2AB799C4639E}" presName="theInnerList" presStyleCnt="0"/>
      <dgm:spPr/>
    </dgm:pt>
    <dgm:pt modelId="{3CCB90B6-1AE1-450E-A142-996DD7A28084}" type="pres">
      <dgm:prSet presAssocID="{C8B4D83D-F321-43A6-AE4A-02ACF954F280}" presName="childNode" presStyleLbl="node1" presStyleIdx="7" presStyleCnt="10">
        <dgm:presLayoutVars>
          <dgm:bulletEnabled val="1"/>
        </dgm:presLayoutVars>
      </dgm:prSet>
      <dgm:spPr/>
    </dgm:pt>
    <dgm:pt modelId="{308CD1C3-C8EA-43BB-A9A5-0CE3B667150B}" type="pres">
      <dgm:prSet presAssocID="{C8B4D83D-F321-43A6-AE4A-02ACF954F280}" presName="aSpace2" presStyleCnt="0"/>
      <dgm:spPr/>
    </dgm:pt>
    <dgm:pt modelId="{4F131939-EF87-429E-8996-80DC24C7CD33}" type="pres">
      <dgm:prSet presAssocID="{FBB87F5F-EECA-4E52-B86A-998A73987C25}" presName="childNode" presStyleLbl="node1" presStyleIdx="8" presStyleCnt="10">
        <dgm:presLayoutVars>
          <dgm:bulletEnabled val="1"/>
        </dgm:presLayoutVars>
      </dgm:prSet>
      <dgm:spPr/>
    </dgm:pt>
    <dgm:pt modelId="{3D536EC7-7B7E-454B-AE86-7EC004E3B11E}" type="pres">
      <dgm:prSet presAssocID="{FBB87F5F-EECA-4E52-B86A-998A73987C25}" presName="aSpace2" presStyleCnt="0"/>
      <dgm:spPr/>
    </dgm:pt>
    <dgm:pt modelId="{2D54FF56-6FCC-4D84-A55E-A92EF62079BE}" type="pres">
      <dgm:prSet presAssocID="{B3D86F11-CFEA-42B0-BC1E-7B91DCCA834D}" presName="childNode" presStyleLbl="node1" presStyleIdx="9" presStyleCnt="10">
        <dgm:presLayoutVars>
          <dgm:bulletEnabled val="1"/>
        </dgm:presLayoutVars>
      </dgm:prSet>
      <dgm:spPr/>
    </dgm:pt>
  </dgm:ptLst>
  <dgm:cxnLst>
    <dgm:cxn modelId="{C87A170D-EC41-482C-9F1C-D91BA29DD7E4}" srcId="{7C9B7B00-46AF-46D4-B61E-700B5338ECCC}" destId="{788ADBF1-AF80-4C49-B12A-B60BA0626B44}" srcOrd="1" destOrd="0" parTransId="{C7E5ECD6-0462-489B-B4BA-A744F2C49CA7}" sibTransId="{90AD33DE-6F3D-450F-95AF-EBD99D5314EE}"/>
    <dgm:cxn modelId="{134A6D0F-1AB7-488F-A656-C8213E3F0D09}" srcId="{211D0E19-7D73-4633-8D64-2AB799C4639E}" destId="{C8B4D83D-F321-43A6-AE4A-02ACF954F280}" srcOrd="0" destOrd="0" parTransId="{36A5ACC4-8CEF-4FF9-8F35-E5F6FEA4653C}" sibTransId="{2954DB73-3BA8-4CEC-89D2-D96C3704E173}"/>
    <dgm:cxn modelId="{C0B35518-E78B-4168-9B7C-605D51F889E9}" srcId="{BBED5E62-57F0-4434-BB5E-FBE609A05FD7}" destId="{71138034-C19C-432C-B089-88668E67853D}" srcOrd="2" destOrd="0" parTransId="{C7E9B336-66EE-4903-B073-A1258831AD6F}" sibTransId="{0DBB72DD-8986-456E-9795-0C074D0CE490}"/>
    <dgm:cxn modelId="{2822DE19-2C7F-47CE-8EE6-06B8C3B87644}" srcId="{211D0E19-7D73-4633-8D64-2AB799C4639E}" destId="{B3D86F11-CFEA-42B0-BC1E-7B91DCCA834D}" srcOrd="2" destOrd="0" parTransId="{B348F355-9206-4D47-8596-CE3DAEEA0B0F}" sibTransId="{02F88BF4-6CD3-4603-B0DF-58A1EC2A9D47}"/>
    <dgm:cxn modelId="{BB6E841A-37C3-4F51-A826-12A607106BFB}" srcId="{A6F8B15E-5384-49F3-AC14-A1D546D4A6AA}" destId="{7C9B7B00-46AF-46D4-B61E-700B5338ECCC}" srcOrd="1" destOrd="0" parTransId="{F606BB33-C274-431C-B942-20AA2F49E6CB}" sibTransId="{BC2E24E3-315B-49B6-ADFA-31EDFD32F049}"/>
    <dgm:cxn modelId="{A7B85E1D-1294-4EC9-9B96-68CB94C980E2}" srcId="{BBED5E62-57F0-4434-BB5E-FBE609A05FD7}" destId="{DB878676-6E10-493A-BE3E-855B7D0AFF69}" srcOrd="3" destOrd="0" parTransId="{9B00CA62-C8F2-4F40-A6BE-2CC3F828BDE7}" sibTransId="{758F9A5C-B7F2-4C29-9EC7-77CAF65567BA}"/>
    <dgm:cxn modelId="{59CA2826-4E47-49A7-B579-CFAF7139EAC0}" srcId="{BBED5E62-57F0-4434-BB5E-FBE609A05FD7}" destId="{068477DF-BEF9-459E-9C6D-EDE53C114724}" srcOrd="1" destOrd="0" parTransId="{963F5DDF-A119-4385-AA0B-6772C14C7F82}" sibTransId="{71D6CFBE-29C0-48E3-9B20-76377CD2BCE7}"/>
    <dgm:cxn modelId="{065D8D29-222F-4134-8127-0EFD46B97E86}" type="presOf" srcId="{BBED5E62-57F0-4434-BB5E-FBE609A05FD7}" destId="{AC0485EE-5103-4E88-8076-306B8D9A6801}" srcOrd="0" destOrd="0" presId="urn:microsoft.com/office/officeart/2005/8/layout/lProcess2"/>
    <dgm:cxn modelId="{53AB902D-FDB7-44D4-8ABA-820E50FDB668}" type="presOf" srcId="{7C9B7B00-46AF-46D4-B61E-700B5338ECCC}" destId="{703D68E0-83A3-4087-9235-77E820903079}" srcOrd="1" destOrd="0" presId="urn:microsoft.com/office/officeart/2005/8/layout/lProcess2"/>
    <dgm:cxn modelId="{3E734B34-24C7-473B-8D73-F8E84D9BF1AD}" type="presOf" srcId="{068477DF-BEF9-459E-9C6D-EDE53C114724}" destId="{3464A64D-4C17-4FED-BFDA-71BDF800003F}" srcOrd="0" destOrd="0" presId="urn:microsoft.com/office/officeart/2005/8/layout/lProcess2"/>
    <dgm:cxn modelId="{F01E5965-CBFB-49E8-8087-1C9B4C2BD18F}" type="presOf" srcId="{788ADBF1-AF80-4C49-B12A-B60BA0626B44}" destId="{EFD0AC9E-D65E-4DA6-9901-9F1B4FA3BA0C}" srcOrd="0" destOrd="0" presId="urn:microsoft.com/office/officeart/2005/8/layout/lProcess2"/>
    <dgm:cxn modelId="{9CD70B46-DAC6-4C7E-9299-D3275A02A9DE}" type="presOf" srcId="{A6F8B15E-5384-49F3-AC14-A1D546D4A6AA}" destId="{89E354A4-06ED-4FD5-B210-B33FC1C05B85}" srcOrd="0" destOrd="0" presId="urn:microsoft.com/office/officeart/2005/8/layout/lProcess2"/>
    <dgm:cxn modelId="{1B99E346-0AA5-4501-B3D9-BEA1DC4F6454}" srcId="{A6F8B15E-5384-49F3-AC14-A1D546D4A6AA}" destId="{211D0E19-7D73-4633-8D64-2AB799C4639E}" srcOrd="2" destOrd="0" parTransId="{CDD4675C-7461-430C-BFE1-2F6AA14D3CFD}" sibTransId="{303CEF9F-DE1F-45F1-AF56-A2700A209DD2}"/>
    <dgm:cxn modelId="{3018876A-2B49-4197-BFA2-951769005641}" srcId="{A6F8B15E-5384-49F3-AC14-A1D546D4A6AA}" destId="{BBED5E62-57F0-4434-BB5E-FBE609A05FD7}" srcOrd="0" destOrd="0" parTransId="{1F75D012-3BA7-43A6-A4BA-C7871C6E49D3}" sibTransId="{0A84B236-0027-44E4-82AE-1C30C9031FB8}"/>
    <dgm:cxn modelId="{11611A4E-D9D4-4A1F-BE2B-3BF2C3CA3B00}" srcId="{7C9B7B00-46AF-46D4-B61E-700B5338ECCC}" destId="{F242A75D-9EBA-48A6-B303-EB0626F26D54}" srcOrd="0" destOrd="0" parTransId="{99EB4036-F06E-47B1-9154-6DEE4805584F}" sibTransId="{B667CAE5-6664-42E2-980B-99077185666E}"/>
    <dgm:cxn modelId="{3FAC6E57-720F-4330-B7B8-420BA35F5833}" type="presOf" srcId="{B3D86F11-CFEA-42B0-BC1E-7B91DCCA834D}" destId="{2D54FF56-6FCC-4D84-A55E-A92EF62079BE}" srcOrd="0" destOrd="0" presId="urn:microsoft.com/office/officeart/2005/8/layout/lProcess2"/>
    <dgm:cxn modelId="{BC56007C-69BF-422A-A82A-5D6B3C31B26C}" type="presOf" srcId="{22CD77E7-5B18-4CB7-8563-6816A2642FEC}" destId="{26AF40D9-7DE6-4463-9C16-F19221520A79}" srcOrd="0" destOrd="0" presId="urn:microsoft.com/office/officeart/2005/8/layout/lProcess2"/>
    <dgm:cxn modelId="{765E237F-534F-46AB-9765-0EC86FE9EAA2}" type="presOf" srcId="{C8B4D83D-F321-43A6-AE4A-02ACF954F280}" destId="{3CCB90B6-1AE1-450E-A142-996DD7A28084}" srcOrd="0" destOrd="0" presId="urn:microsoft.com/office/officeart/2005/8/layout/lProcess2"/>
    <dgm:cxn modelId="{44AC5D7F-45EF-49A9-B7AC-2EB730F5699D}" type="presOf" srcId="{DB878676-6E10-493A-BE3E-855B7D0AFF69}" destId="{E29379AB-49A7-42E8-9ED8-1F3D57DC4850}" srcOrd="0" destOrd="0" presId="urn:microsoft.com/office/officeart/2005/8/layout/lProcess2"/>
    <dgm:cxn modelId="{10CDDF7F-4B83-4544-A2D2-DA446A9BAD25}" srcId="{211D0E19-7D73-4633-8D64-2AB799C4639E}" destId="{FBB87F5F-EECA-4E52-B86A-998A73987C25}" srcOrd="1" destOrd="0" parTransId="{F64EE9A0-DA86-4C36-BABB-4335B63D5242}" sibTransId="{777A4E61-3099-4D99-BA16-E3AACA596C52}"/>
    <dgm:cxn modelId="{C3A73096-E11C-468A-B0AE-2EF6A15E14E8}" type="presOf" srcId="{FBB87F5F-EECA-4E52-B86A-998A73987C25}" destId="{4F131939-EF87-429E-8996-80DC24C7CD33}" srcOrd="0" destOrd="0" presId="urn:microsoft.com/office/officeart/2005/8/layout/lProcess2"/>
    <dgm:cxn modelId="{A058B897-F269-4530-8946-8D0A4C5D4FDB}" type="presOf" srcId="{71138034-C19C-432C-B089-88668E67853D}" destId="{446293A5-A94A-47FA-9B9A-72781AE32AB9}" srcOrd="0" destOrd="0" presId="urn:microsoft.com/office/officeart/2005/8/layout/lProcess2"/>
    <dgm:cxn modelId="{3751D8A0-73B5-4E31-8052-DB26424B386F}" type="presOf" srcId="{F416E063-0EA9-4567-9687-28980FFA8002}" destId="{3F0E7C92-1BF7-469D-802A-B5250A139708}" srcOrd="0" destOrd="0" presId="urn:microsoft.com/office/officeart/2005/8/layout/lProcess2"/>
    <dgm:cxn modelId="{3F0BD5AD-86F8-473C-A8D2-2ADFA866594A}" type="presOf" srcId="{211D0E19-7D73-4633-8D64-2AB799C4639E}" destId="{7FB2781A-5FE5-44D8-AC60-517FE7315D38}" srcOrd="0" destOrd="0" presId="urn:microsoft.com/office/officeart/2005/8/layout/lProcess2"/>
    <dgm:cxn modelId="{D38BC5D4-1A93-4BAE-B340-72FE2B540DC1}" type="presOf" srcId="{F242A75D-9EBA-48A6-B303-EB0626F26D54}" destId="{20F5A683-4DB6-4E63-AA8F-935C948B7351}" srcOrd="0" destOrd="0" presId="urn:microsoft.com/office/officeart/2005/8/layout/lProcess2"/>
    <dgm:cxn modelId="{B84E81D8-6709-4D82-893B-0F9B78DB7E8A}" type="presOf" srcId="{BBED5E62-57F0-4434-BB5E-FBE609A05FD7}" destId="{DA0BC997-F68F-46DB-A319-7E8F0AE1BCE2}" srcOrd="1" destOrd="0" presId="urn:microsoft.com/office/officeart/2005/8/layout/lProcess2"/>
    <dgm:cxn modelId="{F6D629E1-D46C-4311-A57B-C711FD3524B1}" type="presOf" srcId="{7C9B7B00-46AF-46D4-B61E-700B5338ECCC}" destId="{424EAB28-1123-4977-88C6-E247CC5EE72B}" srcOrd="0" destOrd="0" presId="urn:microsoft.com/office/officeart/2005/8/layout/lProcess2"/>
    <dgm:cxn modelId="{282C8CE5-06F9-411C-ACA7-6782B1D5FE08}" srcId="{BBED5E62-57F0-4434-BB5E-FBE609A05FD7}" destId="{22CD77E7-5B18-4CB7-8563-6816A2642FEC}" srcOrd="0" destOrd="0" parTransId="{107A3D01-685D-4883-99BD-55118912948A}" sibTransId="{DC79FF51-711B-4EC8-B98C-E9B132DBBBFD}"/>
    <dgm:cxn modelId="{B32FACEB-6DC4-456D-8C6B-4ECD0D7BF085}" srcId="{7C9B7B00-46AF-46D4-B61E-700B5338ECCC}" destId="{F416E063-0EA9-4567-9687-28980FFA8002}" srcOrd="2" destOrd="0" parTransId="{31B1BC3F-5945-4F3C-8D24-20ACDC266511}" sibTransId="{E199B295-62A2-4AD2-9E87-617F62A109B8}"/>
    <dgm:cxn modelId="{D37EABF9-5256-44F6-A397-8E49D07E42B8}" type="presOf" srcId="{211D0E19-7D73-4633-8D64-2AB799C4639E}" destId="{0F3EE635-ECA5-47E4-8FF1-090D341F7DFD}" srcOrd="1" destOrd="0" presId="urn:microsoft.com/office/officeart/2005/8/layout/lProcess2"/>
    <dgm:cxn modelId="{BC0E6C12-6EBC-417F-898C-3EDAAD7C422C}" type="presParOf" srcId="{89E354A4-06ED-4FD5-B210-B33FC1C05B85}" destId="{5065041C-46B2-479A-94F3-5465F0672321}" srcOrd="0" destOrd="0" presId="urn:microsoft.com/office/officeart/2005/8/layout/lProcess2"/>
    <dgm:cxn modelId="{192736E5-F31D-413F-8D76-D217B9307240}" type="presParOf" srcId="{5065041C-46B2-479A-94F3-5465F0672321}" destId="{AC0485EE-5103-4E88-8076-306B8D9A6801}" srcOrd="0" destOrd="0" presId="urn:microsoft.com/office/officeart/2005/8/layout/lProcess2"/>
    <dgm:cxn modelId="{68168CD4-9F7F-4901-8A69-85CC95B7F9DC}" type="presParOf" srcId="{5065041C-46B2-479A-94F3-5465F0672321}" destId="{DA0BC997-F68F-46DB-A319-7E8F0AE1BCE2}" srcOrd="1" destOrd="0" presId="urn:microsoft.com/office/officeart/2005/8/layout/lProcess2"/>
    <dgm:cxn modelId="{ED9455B0-2D28-40DD-A491-406B395E11DD}" type="presParOf" srcId="{5065041C-46B2-479A-94F3-5465F0672321}" destId="{0F40ACF8-6DFD-4328-953C-AB784FDE2536}" srcOrd="2" destOrd="0" presId="urn:microsoft.com/office/officeart/2005/8/layout/lProcess2"/>
    <dgm:cxn modelId="{8D272EF0-5E7B-490A-B9DB-EAA491AB524B}" type="presParOf" srcId="{0F40ACF8-6DFD-4328-953C-AB784FDE2536}" destId="{80068FD5-EE7B-43C4-965C-C898039FFB40}" srcOrd="0" destOrd="0" presId="urn:microsoft.com/office/officeart/2005/8/layout/lProcess2"/>
    <dgm:cxn modelId="{3E5C3F45-538B-4B35-969B-0A14C2EE501E}" type="presParOf" srcId="{80068FD5-EE7B-43C4-965C-C898039FFB40}" destId="{26AF40D9-7DE6-4463-9C16-F19221520A79}" srcOrd="0" destOrd="0" presId="urn:microsoft.com/office/officeart/2005/8/layout/lProcess2"/>
    <dgm:cxn modelId="{73270FBD-6DC4-4A05-9234-940BA600898B}" type="presParOf" srcId="{80068FD5-EE7B-43C4-965C-C898039FFB40}" destId="{B0C97BEC-696A-409F-808A-D5E5E23FD3C8}" srcOrd="1" destOrd="0" presId="urn:microsoft.com/office/officeart/2005/8/layout/lProcess2"/>
    <dgm:cxn modelId="{562C22AC-491C-4747-86A9-38E7CB4E9684}" type="presParOf" srcId="{80068FD5-EE7B-43C4-965C-C898039FFB40}" destId="{3464A64D-4C17-4FED-BFDA-71BDF800003F}" srcOrd="2" destOrd="0" presId="urn:microsoft.com/office/officeart/2005/8/layout/lProcess2"/>
    <dgm:cxn modelId="{6FC13A29-22F2-4F99-9031-AC8CB8D8B004}" type="presParOf" srcId="{80068FD5-EE7B-43C4-965C-C898039FFB40}" destId="{55E27B4B-F77A-454C-8CEA-421481A1B4FB}" srcOrd="3" destOrd="0" presId="urn:microsoft.com/office/officeart/2005/8/layout/lProcess2"/>
    <dgm:cxn modelId="{FAFED988-768D-459B-A5CD-076EBD0041FD}" type="presParOf" srcId="{80068FD5-EE7B-43C4-965C-C898039FFB40}" destId="{446293A5-A94A-47FA-9B9A-72781AE32AB9}" srcOrd="4" destOrd="0" presId="urn:microsoft.com/office/officeart/2005/8/layout/lProcess2"/>
    <dgm:cxn modelId="{751D8DDA-F7F0-4B1F-8422-FE60ABE53AEA}" type="presParOf" srcId="{80068FD5-EE7B-43C4-965C-C898039FFB40}" destId="{C9B72885-7FEF-4FD6-8468-D0AF2912B754}" srcOrd="5" destOrd="0" presId="urn:microsoft.com/office/officeart/2005/8/layout/lProcess2"/>
    <dgm:cxn modelId="{71DB75FE-1BE3-47B9-9893-AAF7DB3D102B}" type="presParOf" srcId="{80068FD5-EE7B-43C4-965C-C898039FFB40}" destId="{E29379AB-49A7-42E8-9ED8-1F3D57DC4850}" srcOrd="6" destOrd="0" presId="urn:microsoft.com/office/officeart/2005/8/layout/lProcess2"/>
    <dgm:cxn modelId="{5915B879-6671-41B2-A1B6-8989FB2C2F01}" type="presParOf" srcId="{89E354A4-06ED-4FD5-B210-B33FC1C05B85}" destId="{DE925407-0324-4677-AB11-8D6FA7A75337}" srcOrd="1" destOrd="0" presId="urn:microsoft.com/office/officeart/2005/8/layout/lProcess2"/>
    <dgm:cxn modelId="{FFD5B9CF-2CFC-4300-8A16-D4C5A7DDF943}" type="presParOf" srcId="{89E354A4-06ED-4FD5-B210-B33FC1C05B85}" destId="{CF1BEE1A-9735-4D31-9F40-EDC0DB4DFA74}" srcOrd="2" destOrd="0" presId="urn:microsoft.com/office/officeart/2005/8/layout/lProcess2"/>
    <dgm:cxn modelId="{D1869546-B785-4511-A0D6-E9A9A83E16E5}" type="presParOf" srcId="{CF1BEE1A-9735-4D31-9F40-EDC0DB4DFA74}" destId="{424EAB28-1123-4977-88C6-E247CC5EE72B}" srcOrd="0" destOrd="0" presId="urn:microsoft.com/office/officeart/2005/8/layout/lProcess2"/>
    <dgm:cxn modelId="{F2267F4C-91F5-41D3-98FE-B83305BA2322}" type="presParOf" srcId="{CF1BEE1A-9735-4D31-9F40-EDC0DB4DFA74}" destId="{703D68E0-83A3-4087-9235-77E820903079}" srcOrd="1" destOrd="0" presId="urn:microsoft.com/office/officeart/2005/8/layout/lProcess2"/>
    <dgm:cxn modelId="{C7BAA17A-0404-49C5-866C-95AF5AD12B9D}" type="presParOf" srcId="{CF1BEE1A-9735-4D31-9F40-EDC0DB4DFA74}" destId="{44C90D84-8885-4264-9A7C-2FA2C6459DB5}" srcOrd="2" destOrd="0" presId="urn:microsoft.com/office/officeart/2005/8/layout/lProcess2"/>
    <dgm:cxn modelId="{E616A740-1482-477F-B584-49C575BB8FCD}" type="presParOf" srcId="{44C90D84-8885-4264-9A7C-2FA2C6459DB5}" destId="{660262D4-F70C-4D29-8561-4361DE64C8E5}" srcOrd="0" destOrd="0" presId="urn:microsoft.com/office/officeart/2005/8/layout/lProcess2"/>
    <dgm:cxn modelId="{EFAD672D-BB14-4B4B-B72F-95B88CA972B1}" type="presParOf" srcId="{660262D4-F70C-4D29-8561-4361DE64C8E5}" destId="{20F5A683-4DB6-4E63-AA8F-935C948B7351}" srcOrd="0" destOrd="0" presId="urn:microsoft.com/office/officeart/2005/8/layout/lProcess2"/>
    <dgm:cxn modelId="{682AD8B5-502F-4E81-8B17-870AE9118F7F}" type="presParOf" srcId="{660262D4-F70C-4D29-8561-4361DE64C8E5}" destId="{194D9213-9E56-441F-A9E4-D64609FAADF7}" srcOrd="1" destOrd="0" presId="urn:microsoft.com/office/officeart/2005/8/layout/lProcess2"/>
    <dgm:cxn modelId="{5DBA8CB2-E496-401D-93C8-F53C350C2138}" type="presParOf" srcId="{660262D4-F70C-4D29-8561-4361DE64C8E5}" destId="{EFD0AC9E-D65E-4DA6-9901-9F1B4FA3BA0C}" srcOrd="2" destOrd="0" presId="urn:microsoft.com/office/officeart/2005/8/layout/lProcess2"/>
    <dgm:cxn modelId="{ABBCB99E-AED9-40F2-9C3E-2CC03D117304}" type="presParOf" srcId="{660262D4-F70C-4D29-8561-4361DE64C8E5}" destId="{8E80AB24-C6F4-46FD-9005-B5E6A01EC1A1}" srcOrd="3" destOrd="0" presId="urn:microsoft.com/office/officeart/2005/8/layout/lProcess2"/>
    <dgm:cxn modelId="{2A408A25-00B5-42E1-AD16-9E62BE44A42D}" type="presParOf" srcId="{660262D4-F70C-4D29-8561-4361DE64C8E5}" destId="{3F0E7C92-1BF7-469D-802A-B5250A139708}" srcOrd="4" destOrd="0" presId="urn:microsoft.com/office/officeart/2005/8/layout/lProcess2"/>
    <dgm:cxn modelId="{C185ECE7-0DFA-4CFB-8A98-626C83CF2A0A}" type="presParOf" srcId="{89E354A4-06ED-4FD5-B210-B33FC1C05B85}" destId="{B7334AE3-998F-408F-90EC-65DBD9E871D3}" srcOrd="3" destOrd="0" presId="urn:microsoft.com/office/officeart/2005/8/layout/lProcess2"/>
    <dgm:cxn modelId="{DD812ED8-E807-468B-83DB-35F592D3C0A8}" type="presParOf" srcId="{89E354A4-06ED-4FD5-B210-B33FC1C05B85}" destId="{FA128BC2-4C73-459B-9A3F-5ED30BD21E0E}" srcOrd="4" destOrd="0" presId="urn:microsoft.com/office/officeart/2005/8/layout/lProcess2"/>
    <dgm:cxn modelId="{2B7A1C57-9BEA-439C-96C5-66D503D31D6D}" type="presParOf" srcId="{FA128BC2-4C73-459B-9A3F-5ED30BD21E0E}" destId="{7FB2781A-5FE5-44D8-AC60-517FE7315D38}" srcOrd="0" destOrd="0" presId="urn:microsoft.com/office/officeart/2005/8/layout/lProcess2"/>
    <dgm:cxn modelId="{5D1246DF-74ED-463B-A757-D79C4E475983}" type="presParOf" srcId="{FA128BC2-4C73-459B-9A3F-5ED30BD21E0E}" destId="{0F3EE635-ECA5-47E4-8FF1-090D341F7DFD}" srcOrd="1" destOrd="0" presId="urn:microsoft.com/office/officeart/2005/8/layout/lProcess2"/>
    <dgm:cxn modelId="{BB52A8B8-3F79-4018-9C13-AAAA361CBDC9}" type="presParOf" srcId="{FA128BC2-4C73-459B-9A3F-5ED30BD21E0E}" destId="{E41A9D71-C628-4DEA-9D33-AE0141358F3C}" srcOrd="2" destOrd="0" presId="urn:microsoft.com/office/officeart/2005/8/layout/lProcess2"/>
    <dgm:cxn modelId="{1D5AA47F-DCCE-4B9F-8286-C7BCD9E7097D}" type="presParOf" srcId="{E41A9D71-C628-4DEA-9D33-AE0141358F3C}" destId="{90526780-306C-498C-B232-A113E9125D64}" srcOrd="0" destOrd="0" presId="urn:microsoft.com/office/officeart/2005/8/layout/lProcess2"/>
    <dgm:cxn modelId="{98DF5F2B-CFFB-4AC1-AF97-D96948580575}" type="presParOf" srcId="{90526780-306C-498C-B232-A113E9125D64}" destId="{3CCB90B6-1AE1-450E-A142-996DD7A28084}" srcOrd="0" destOrd="0" presId="urn:microsoft.com/office/officeart/2005/8/layout/lProcess2"/>
    <dgm:cxn modelId="{BD17674A-F6BF-4F00-A015-1F2974FD622D}" type="presParOf" srcId="{90526780-306C-498C-B232-A113E9125D64}" destId="{308CD1C3-C8EA-43BB-A9A5-0CE3B667150B}" srcOrd="1" destOrd="0" presId="urn:microsoft.com/office/officeart/2005/8/layout/lProcess2"/>
    <dgm:cxn modelId="{4DA73B23-8FFF-4ECA-BC60-65677F204DD6}" type="presParOf" srcId="{90526780-306C-498C-B232-A113E9125D64}" destId="{4F131939-EF87-429E-8996-80DC24C7CD33}" srcOrd="2" destOrd="0" presId="urn:microsoft.com/office/officeart/2005/8/layout/lProcess2"/>
    <dgm:cxn modelId="{24823AFE-44AE-4C63-B156-D65F5C99EAEA}" type="presParOf" srcId="{90526780-306C-498C-B232-A113E9125D64}" destId="{3D536EC7-7B7E-454B-AE86-7EC004E3B11E}" srcOrd="3" destOrd="0" presId="urn:microsoft.com/office/officeart/2005/8/layout/lProcess2"/>
    <dgm:cxn modelId="{F5357A0D-DDA5-4EC7-AC63-FAC7FDD97B9B}" type="presParOf" srcId="{90526780-306C-498C-B232-A113E9125D64}" destId="{2D54FF56-6FCC-4D84-A55E-A92EF62079BE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D65DC7-0103-4AE8-A194-A6511FA9436F}" type="doc">
      <dgm:prSet loTypeId="urn:microsoft.com/office/officeart/2005/8/layout/pList2" loCatId="list" qsTypeId="urn:microsoft.com/office/officeart/2005/8/quickstyle/simple1" qsCatId="simple" csTypeId="urn:microsoft.com/office/officeart/2005/8/colors/accent1_1" csCatId="accent1" phldr="1"/>
      <dgm:spPr/>
    </dgm:pt>
    <dgm:pt modelId="{13D54EDD-4861-441E-9816-F598FB25F64F}">
      <dgm:prSet phldrT="[Texto]" custT="1"/>
      <dgm:spPr>
        <a:ln w="41275"/>
      </dgm:spPr>
      <dgm:t>
        <a:bodyPr vert="vert270"/>
        <a:lstStyle/>
        <a:p>
          <a:pPr algn="ctr"/>
          <a:endParaRPr lang="es-ES" sz="28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es-ES" sz="2800" dirty="0">
              <a:latin typeface="Arial" panose="020B0604020202020204" pitchFamily="34" charset="0"/>
              <a:cs typeface="Arial" panose="020B0604020202020204" pitchFamily="34" charset="0"/>
            </a:rPr>
            <a:t>Órgano Central </a:t>
          </a:r>
        </a:p>
      </dgm:t>
    </dgm:pt>
    <dgm:pt modelId="{8236CE03-62B4-4E14-B348-BD3B594F9F96}" type="parTrans" cxnId="{87713A66-22CE-4B74-A612-6D6247A2B849}">
      <dgm:prSet/>
      <dgm:spPr/>
      <dgm:t>
        <a:bodyPr/>
        <a:lstStyle/>
        <a:p>
          <a:endParaRPr lang="es-ES"/>
        </a:p>
      </dgm:t>
    </dgm:pt>
    <dgm:pt modelId="{E3410575-E398-47BA-B866-ACE25EDE5683}" type="sibTrans" cxnId="{87713A66-22CE-4B74-A612-6D6247A2B849}">
      <dgm:prSet/>
      <dgm:spPr/>
      <dgm:t>
        <a:bodyPr/>
        <a:lstStyle/>
        <a:p>
          <a:endParaRPr lang="es-ES"/>
        </a:p>
      </dgm:t>
    </dgm:pt>
    <dgm:pt modelId="{5F8FA42A-EA39-4A72-A2CB-47053E569D45}">
      <dgm:prSet phldrT="[Texto]" custT="1"/>
      <dgm:spPr>
        <a:ln w="41275"/>
      </dgm:spPr>
      <dgm:t>
        <a:bodyPr vert="vert270"/>
        <a:lstStyle/>
        <a:p>
          <a:endParaRPr lang="es-ES" sz="28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s-ES" sz="2800" dirty="0">
              <a:latin typeface="Arial" panose="020B0604020202020204" pitchFamily="34" charset="0"/>
              <a:cs typeface="Arial" panose="020B0604020202020204" pitchFamily="34" charset="0"/>
            </a:rPr>
            <a:t>6 Entidades adscriptas </a:t>
          </a:r>
        </a:p>
      </dgm:t>
    </dgm:pt>
    <dgm:pt modelId="{825B323D-2357-42DB-9B28-4D454C3D43C5}" type="parTrans" cxnId="{5EDB8CA9-B236-4F8E-976E-16AE7767D7B2}">
      <dgm:prSet/>
      <dgm:spPr/>
      <dgm:t>
        <a:bodyPr/>
        <a:lstStyle/>
        <a:p>
          <a:endParaRPr lang="es-ES"/>
        </a:p>
      </dgm:t>
    </dgm:pt>
    <dgm:pt modelId="{50081636-2DCE-4093-85D1-D6F7FD45DBC9}" type="sibTrans" cxnId="{5EDB8CA9-B236-4F8E-976E-16AE7767D7B2}">
      <dgm:prSet/>
      <dgm:spPr/>
      <dgm:t>
        <a:bodyPr/>
        <a:lstStyle/>
        <a:p>
          <a:endParaRPr lang="es-ES"/>
        </a:p>
      </dgm:t>
    </dgm:pt>
    <dgm:pt modelId="{747493EB-D36B-436B-AD32-ACC09597080E}">
      <dgm:prSet phldrT="[Texto]" custT="1"/>
      <dgm:spPr>
        <a:ln w="41275"/>
      </dgm:spPr>
      <dgm:t>
        <a:bodyPr vert="vert270"/>
        <a:lstStyle/>
        <a:p>
          <a:r>
            <a:rPr lang="es-ES" sz="2800" dirty="0">
              <a:latin typeface="Arial" panose="020B0604020202020204" pitchFamily="34" charset="0"/>
              <a:cs typeface="Arial" panose="020B0604020202020204" pitchFamily="34" charset="0"/>
            </a:rPr>
            <a:t> 161 delegaciones municipales </a:t>
          </a:r>
        </a:p>
      </dgm:t>
    </dgm:pt>
    <dgm:pt modelId="{4779D340-593A-41E6-82F8-31F3AB514735}" type="parTrans" cxnId="{BC505F84-B4C3-448E-9439-E5C1E8133848}">
      <dgm:prSet/>
      <dgm:spPr/>
      <dgm:t>
        <a:bodyPr/>
        <a:lstStyle/>
        <a:p>
          <a:endParaRPr lang="es-ES"/>
        </a:p>
      </dgm:t>
    </dgm:pt>
    <dgm:pt modelId="{EBF857F4-AA95-480E-A076-746F69760709}" type="sibTrans" cxnId="{BC505F84-B4C3-448E-9439-E5C1E8133848}">
      <dgm:prSet/>
      <dgm:spPr/>
      <dgm:t>
        <a:bodyPr/>
        <a:lstStyle/>
        <a:p>
          <a:endParaRPr lang="es-ES"/>
        </a:p>
      </dgm:t>
    </dgm:pt>
    <dgm:pt modelId="{DFED5D1F-6B4C-4478-8AAE-8F25994FF4E4}">
      <dgm:prSet custT="1"/>
      <dgm:spPr>
        <a:ln w="41275"/>
      </dgm:spPr>
      <dgm:t>
        <a:bodyPr vert="vert270"/>
        <a:lstStyle/>
        <a:p>
          <a:r>
            <a:rPr lang="es-ES" sz="2800" dirty="0">
              <a:latin typeface="Arial" panose="020B0604020202020204" pitchFamily="34" charset="0"/>
              <a:cs typeface="Arial" panose="020B0604020202020204" pitchFamily="34" charset="0"/>
            </a:rPr>
            <a:t>15 Delegaciones provinciales </a:t>
          </a:r>
        </a:p>
      </dgm:t>
    </dgm:pt>
    <dgm:pt modelId="{AB6DA40F-CAB8-4845-8CD9-3BC40BC5966B}" type="parTrans" cxnId="{21E6EB02-9E9F-4B24-AD12-FCD9A95AEDF5}">
      <dgm:prSet/>
      <dgm:spPr/>
      <dgm:t>
        <a:bodyPr/>
        <a:lstStyle/>
        <a:p>
          <a:endParaRPr lang="es-ES"/>
        </a:p>
      </dgm:t>
    </dgm:pt>
    <dgm:pt modelId="{628C392F-7AF6-4234-86AE-D54A7E516954}" type="sibTrans" cxnId="{21E6EB02-9E9F-4B24-AD12-FCD9A95AEDF5}">
      <dgm:prSet/>
      <dgm:spPr/>
      <dgm:t>
        <a:bodyPr/>
        <a:lstStyle/>
        <a:p>
          <a:endParaRPr lang="es-ES"/>
        </a:p>
      </dgm:t>
    </dgm:pt>
    <dgm:pt modelId="{C5427EEB-55CE-40DA-B497-8CAD1B3677D7}" type="pres">
      <dgm:prSet presAssocID="{71D65DC7-0103-4AE8-A194-A6511FA9436F}" presName="Name0" presStyleCnt="0">
        <dgm:presLayoutVars>
          <dgm:dir/>
          <dgm:resizeHandles val="exact"/>
        </dgm:presLayoutVars>
      </dgm:prSet>
      <dgm:spPr/>
    </dgm:pt>
    <dgm:pt modelId="{A183567D-EE1E-4C31-91B3-CC5E789590B5}" type="pres">
      <dgm:prSet presAssocID="{71D65DC7-0103-4AE8-A194-A6511FA9436F}" presName="bkgdShp" presStyleLbl="alignAccFollowNode1" presStyleIdx="0" presStyleCnt="1" custScaleY="59715" custLinFactNeighborX="-1049" custLinFactNeighborY="-11557"/>
      <dgm:spPr/>
    </dgm:pt>
    <dgm:pt modelId="{F1EB5629-A25A-477F-AC4F-68F6C34A5B44}" type="pres">
      <dgm:prSet presAssocID="{71D65DC7-0103-4AE8-A194-A6511FA9436F}" presName="linComp" presStyleCnt="0"/>
      <dgm:spPr/>
    </dgm:pt>
    <dgm:pt modelId="{B0BFD272-097A-4729-910E-C40AB9F1BAE7}" type="pres">
      <dgm:prSet presAssocID="{13D54EDD-4861-441E-9816-F598FB25F64F}" presName="compNode" presStyleCnt="0"/>
      <dgm:spPr/>
    </dgm:pt>
    <dgm:pt modelId="{66DBE775-0266-4593-AC26-5CCDDBF1B437}" type="pres">
      <dgm:prSet presAssocID="{13D54EDD-4861-441E-9816-F598FB25F64F}" presName="node" presStyleLbl="node1" presStyleIdx="0" presStyleCnt="4" custLinFactNeighborX="-1212" custLinFactNeighborY="-17647">
        <dgm:presLayoutVars>
          <dgm:bulletEnabled val="1"/>
        </dgm:presLayoutVars>
      </dgm:prSet>
      <dgm:spPr/>
    </dgm:pt>
    <dgm:pt modelId="{0846F491-9E44-436E-BDAF-6665672EA4BC}" type="pres">
      <dgm:prSet presAssocID="{13D54EDD-4861-441E-9816-F598FB25F64F}" presName="invisiNode" presStyleLbl="node1" presStyleIdx="0" presStyleCnt="4"/>
      <dgm:spPr/>
    </dgm:pt>
    <dgm:pt modelId="{1D40C0EA-7629-47D1-91E4-D81099A5D586}" type="pres">
      <dgm:prSet presAssocID="{13D54EDD-4861-441E-9816-F598FB25F64F}" presName="imagNode" presStyleLbl="fgImgPlace1" presStyleIdx="0" presStyleCnt="4" custScaleY="59715"/>
      <dgm:spPr>
        <a:blipFill rotWithShape="1">
          <a:blip xmlns:r="http://schemas.openxmlformats.org/officeDocument/2006/relationships" r:embed="rId1"/>
          <a:srcRect/>
          <a:stretch>
            <a:fillRect t="-8000" b="-8000"/>
          </a:stretch>
        </a:blipFill>
      </dgm:spPr>
    </dgm:pt>
    <dgm:pt modelId="{526F7972-2EEB-4822-9422-393228029F9A}" type="pres">
      <dgm:prSet presAssocID="{E3410575-E398-47BA-B866-ACE25EDE5683}" presName="sibTrans" presStyleLbl="sibTrans2D1" presStyleIdx="0" presStyleCnt="0"/>
      <dgm:spPr/>
    </dgm:pt>
    <dgm:pt modelId="{27686B5D-20AC-4337-ADBA-5D4B52B2D233}" type="pres">
      <dgm:prSet presAssocID="{5F8FA42A-EA39-4A72-A2CB-47053E569D45}" presName="compNode" presStyleCnt="0"/>
      <dgm:spPr/>
    </dgm:pt>
    <dgm:pt modelId="{C5EAB785-699C-4F77-9421-EF0F1A8D3441}" type="pres">
      <dgm:prSet presAssocID="{5F8FA42A-EA39-4A72-A2CB-47053E569D45}" presName="node" presStyleLbl="node1" presStyleIdx="1" presStyleCnt="4" custLinFactNeighborX="-1212" custLinFactNeighborY="-17647">
        <dgm:presLayoutVars>
          <dgm:bulletEnabled val="1"/>
        </dgm:presLayoutVars>
      </dgm:prSet>
      <dgm:spPr/>
    </dgm:pt>
    <dgm:pt modelId="{ED6E2030-9F14-4C53-A0CA-BD82BA6C2FE4}" type="pres">
      <dgm:prSet presAssocID="{5F8FA42A-EA39-4A72-A2CB-47053E569D45}" presName="invisiNode" presStyleLbl="node1" presStyleIdx="1" presStyleCnt="4"/>
      <dgm:spPr/>
    </dgm:pt>
    <dgm:pt modelId="{EE02F6C5-02EC-46F2-9C11-667A1ADD91B3}" type="pres">
      <dgm:prSet presAssocID="{5F8FA42A-EA39-4A72-A2CB-47053E569D45}" presName="imagNode" presStyleLbl="fgImgPlace1" presStyleIdx="1" presStyleCnt="4" custScaleY="59715"/>
      <dgm:spPr>
        <a:blipFill rotWithShape="1">
          <a:blip xmlns:r="http://schemas.openxmlformats.org/officeDocument/2006/relationships" r:embed="rId1"/>
          <a:srcRect/>
          <a:stretch>
            <a:fillRect t="-8000" b="-8000"/>
          </a:stretch>
        </a:blipFill>
      </dgm:spPr>
    </dgm:pt>
    <dgm:pt modelId="{F1C53786-D797-4961-B570-FFC60B811C98}" type="pres">
      <dgm:prSet presAssocID="{50081636-2DCE-4093-85D1-D6F7FD45DBC9}" presName="sibTrans" presStyleLbl="sibTrans2D1" presStyleIdx="0" presStyleCnt="0"/>
      <dgm:spPr/>
    </dgm:pt>
    <dgm:pt modelId="{AFD56248-539B-4AF9-B945-6188284B2A60}" type="pres">
      <dgm:prSet presAssocID="{DFED5D1F-6B4C-4478-8AAE-8F25994FF4E4}" presName="compNode" presStyleCnt="0"/>
      <dgm:spPr/>
    </dgm:pt>
    <dgm:pt modelId="{56B3DF0B-0AB2-4854-9DE1-99DCDB110951}" type="pres">
      <dgm:prSet presAssocID="{DFED5D1F-6B4C-4478-8AAE-8F25994FF4E4}" presName="node" presStyleLbl="node1" presStyleIdx="2" presStyleCnt="4" custLinFactNeighborX="-1212" custLinFactNeighborY="-17647">
        <dgm:presLayoutVars>
          <dgm:bulletEnabled val="1"/>
        </dgm:presLayoutVars>
      </dgm:prSet>
      <dgm:spPr/>
    </dgm:pt>
    <dgm:pt modelId="{C0384AF3-D921-49D3-9202-D6F6B438570D}" type="pres">
      <dgm:prSet presAssocID="{DFED5D1F-6B4C-4478-8AAE-8F25994FF4E4}" presName="invisiNode" presStyleLbl="node1" presStyleIdx="2" presStyleCnt="4"/>
      <dgm:spPr/>
    </dgm:pt>
    <dgm:pt modelId="{1E422757-2C6A-421C-A176-9A1A88B19F7D}" type="pres">
      <dgm:prSet presAssocID="{DFED5D1F-6B4C-4478-8AAE-8F25994FF4E4}" presName="imagNode" presStyleLbl="fgImgPlace1" presStyleIdx="2" presStyleCnt="4" custScaleY="59715"/>
      <dgm:spPr>
        <a:blipFill rotWithShape="1">
          <a:blip xmlns:r="http://schemas.openxmlformats.org/officeDocument/2006/relationships" r:embed="rId1"/>
          <a:srcRect/>
          <a:stretch>
            <a:fillRect t="-8000" b="-8000"/>
          </a:stretch>
        </a:blipFill>
      </dgm:spPr>
    </dgm:pt>
    <dgm:pt modelId="{E9543707-3575-4140-8A36-DD0EB9A5D962}" type="pres">
      <dgm:prSet presAssocID="{628C392F-7AF6-4234-86AE-D54A7E516954}" presName="sibTrans" presStyleLbl="sibTrans2D1" presStyleIdx="0" presStyleCnt="0"/>
      <dgm:spPr/>
    </dgm:pt>
    <dgm:pt modelId="{22E9FBB5-BAA5-42A3-AA21-27E0D79DBFCF}" type="pres">
      <dgm:prSet presAssocID="{747493EB-D36B-436B-AD32-ACC09597080E}" presName="compNode" presStyleCnt="0"/>
      <dgm:spPr/>
    </dgm:pt>
    <dgm:pt modelId="{39B011C7-2395-4C4E-AF38-F895D1C645A2}" type="pres">
      <dgm:prSet presAssocID="{747493EB-D36B-436B-AD32-ACC09597080E}" presName="node" presStyleLbl="node1" presStyleIdx="3" presStyleCnt="4" custLinFactNeighborX="-1212" custLinFactNeighborY="-17647">
        <dgm:presLayoutVars>
          <dgm:bulletEnabled val="1"/>
        </dgm:presLayoutVars>
      </dgm:prSet>
      <dgm:spPr/>
    </dgm:pt>
    <dgm:pt modelId="{033F0C35-5988-4B5B-8811-9E503AA769F0}" type="pres">
      <dgm:prSet presAssocID="{747493EB-D36B-436B-AD32-ACC09597080E}" presName="invisiNode" presStyleLbl="node1" presStyleIdx="3" presStyleCnt="4"/>
      <dgm:spPr/>
    </dgm:pt>
    <dgm:pt modelId="{F365B684-499C-4B18-AB50-CCCA3EA5776C}" type="pres">
      <dgm:prSet presAssocID="{747493EB-D36B-436B-AD32-ACC09597080E}" presName="imagNode" presStyleLbl="fgImgPlace1" presStyleIdx="3" presStyleCnt="4" custScaleY="59715"/>
      <dgm:spPr>
        <a:blipFill rotWithShape="1">
          <a:blip xmlns:r="http://schemas.openxmlformats.org/officeDocument/2006/relationships" r:embed="rId1"/>
          <a:srcRect/>
          <a:stretch>
            <a:fillRect t="-8000" b="-8000"/>
          </a:stretch>
        </a:blipFill>
      </dgm:spPr>
    </dgm:pt>
  </dgm:ptLst>
  <dgm:cxnLst>
    <dgm:cxn modelId="{21E6EB02-9E9F-4B24-AD12-FCD9A95AEDF5}" srcId="{71D65DC7-0103-4AE8-A194-A6511FA9436F}" destId="{DFED5D1F-6B4C-4478-8AAE-8F25994FF4E4}" srcOrd="2" destOrd="0" parTransId="{AB6DA40F-CAB8-4845-8CD9-3BC40BC5966B}" sibTransId="{628C392F-7AF6-4234-86AE-D54A7E516954}"/>
    <dgm:cxn modelId="{10332B03-9423-404A-B6A8-BAEDA6329AB8}" type="presOf" srcId="{E3410575-E398-47BA-B866-ACE25EDE5683}" destId="{526F7972-2EEB-4822-9422-393228029F9A}" srcOrd="0" destOrd="0" presId="urn:microsoft.com/office/officeart/2005/8/layout/pList2"/>
    <dgm:cxn modelId="{A9909318-8541-4632-8546-FF808A59E080}" type="presOf" srcId="{628C392F-7AF6-4234-86AE-D54A7E516954}" destId="{E9543707-3575-4140-8A36-DD0EB9A5D962}" srcOrd="0" destOrd="0" presId="urn:microsoft.com/office/officeart/2005/8/layout/pList2"/>
    <dgm:cxn modelId="{F30BE62B-437C-4159-AD43-1B22FE59E6C0}" type="presOf" srcId="{71D65DC7-0103-4AE8-A194-A6511FA9436F}" destId="{C5427EEB-55CE-40DA-B497-8CAD1B3677D7}" srcOrd="0" destOrd="0" presId="urn:microsoft.com/office/officeart/2005/8/layout/pList2"/>
    <dgm:cxn modelId="{87713A66-22CE-4B74-A612-6D6247A2B849}" srcId="{71D65DC7-0103-4AE8-A194-A6511FA9436F}" destId="{13D54EDD-4861-441E-9816-F598FB25F64F}" srcOrd="0" destOrd="0" parTransId="{8236CE03-62B4-4E14-B348-BD3B594F9F96}" sibTransId="{E3410575-E398-47BA-B866-ACE25EDE5683}"/>
    <dgm:cxn modelId="{3E40AF6D-85C0-4480-9A35-AEA9DD125CBA}" type="presOf" srcId="{50081636-2DCE-4093-85D1-D6F7FD45DBC9}" destId="{F1C53786-D797-4961-B570-FFC60B811C98}" srcOrd="0" destOrd="0" presId="urn:microsoft.com/office/officeart/2005/8/layout/pList2"/>
    <dgm:cxn modelId="{AABB094F-3808-487E-A6AA-0B5F796F3CB3}" type="presOf" srcId="{DFED5D1F-6B4C-4478-8AAE-8F25994FF4E4}" destId="{56B3DF0B-0AB2-4854-9DE1-99DCDB110951}" srcOrd="0" destOrd="0" presId="urn:microsoft.com/office/officeart/2005/8/layout/pList2"/>
    <dgm:cxn modelId="{8F526555-3241-47F0-A248-770B8FE92190}" type="presOf" srcId="{747493EB-D36B-436B-AD32-ACC09597080E}" destId="{39B011C7-2395-4C4E-AF38-F895D1C645A2}" srcOrd="0" destOrd="0" presId="urn:microsoft.com/office/officeart/2005/8/layout/pList2"/>
    <dgm:cxn modelId="{BC505F84-B4C3-448E-9439-E5C1E8133848}" srcId="{71D65DC7-0103-4AE8-A194-A6511FA9436F}" destId="{747493EB-D36B-436B-AD32-ACC09597080E}" srcOrd="3" destOrd="0" parTransId="{4779D340-593A-41E6-82F8-31F3AB514735}" sibTransId="{EBF857F4-AA95-480E-A076-746F69760709}"/>
    <dgm:cxn modelId="{5EDB8CA9-B236-4F8E-976E-16AE7767D7B2}" srcId="{71D65DC7-0103-4AE8-A194-A6511FA9436F}" destId="{5F8FA42A-EA39-4A72-A2CB-47053E569D45}" srcOrd="1" destOrd="0" parTransId="{825B323D-2357-42DB-9B28-4D454C3D43C5}" sibTransId="{50081636-2DCE-4093-85D1-D6F7FD45DBC9}"/>
    <dgm:cxn modelId="{B67C92C7-269F-4E03-84AC-85B7E956DBD0}" type="presOf" srcId="{5F8FA42A-EA39-4A72-A2CB-47053E569D45}" destId="{C5EAB785-699C-4F77-9421-EF0F1A8D3441}" srcOrd="0" destOrd="0" presId="urn:microsoft.com/office/officeart/2005/8/layout/pList2"/>
    <dgm:cxn modelId="{013879E7-F00A-4771-8DFB-25793FA3F272}" type="presOf" srcId="{13D54EDD-4861-441E-9816-F598FB25F64F}" destId="{66DBE775-0266-4593-AC26-5CCDDBF1B437}" srcOrd="0" destOrd="0" presId="urn:microsoft.com/office/officeart/2005/8/layout/pList2"/>
    <dgm:cxn modelId="{E901DEDB-42CD-4778-B9B8-AC6B027BEDD4}" type="presParOf" srcId="{C5427EEB-55CE-40DA-B497-8CAD1B3677D7}" destId="{A183567D-EE1E-4C31-91B3-CC5E789590B5}" srcOrd="0" destOrd="0" presId="urn:microsoft.com/office/officeart/2005/8/layout/pList2"/>
    <dgm:cxn modelId="{5C60B24E-7011-47AF-B3C5-A411B58D788C}" type="presParOf" srcId="{C5427EEB-55CE-40DA-B497-8CAD1B3677D7}" destId="{F1EB5629-A25A-477F-AC4F-68F6C34A5B44}" srcOrd="1" destOrd="0" presId="urn:microsoft.com/office/officeart/2005/8/layout/pList2"/>
    <dgm:cxn modelId="{6DC3BBE5-3899-4DDD-A0EA-85001185CE64}" type="presParOf" srcId="{F1EB5629-A25A-477F-AC4F-68F6C34A5B44}" destId="{B0BFD272-097A-4729-910E-C40AB9F1BAE7}" srcOrd="0" destOrd="0" presId="urn:microsoft.com/office/officeart/2005/8/layout/pList2"/>
    <dgm:cxn modelId="{F5F91C1D-889F-495C-A0FD-775D92886004}" type="presParOf" srcId="{B0BFD272-097A-4729-910E-C40AB9F1BAE7}" destId="{66DBE775-0266-4593-AC26-5CCDDBF1B437}" srcOrd="0" destOrd="0" presId="urn:microsoft.com/office/officeart/2005/8/layout/pList2"/>
    <dgm:cxn modelId="{BE89FAD1-9E3F-4404-8EF9-71E7BFB2EA6A}" type="presParOf" srcId="{B0BFD272-097A-4729-910E-C40AB9F1BAE7}" destId="{0846F491-9E44-436E-BDAF-6665672EA4BC}" srcOrd="1" destOrd="0" presId="urn:microsoft.com/office/officeart/2005/8/layout/pList2"/>
    <dgm:cxn modelId="{EE51593A-2849-4E19-9AB9-36D1E78C587A}" type="presParOf" srcId="{B0BFD272-097A-4729-910E-C40AB9F1BAE7}" destId="{1D40C0EA-7629-47D1-91E4-D81099A5D586}" srcOrd="2" destOrd="0" presId="urn:microsoft.com/office/officeart/2005/8/layout/pList2"/>
    <dgm:cxn modelId="{686E7CF3-114F-45CF-96E7-C91F9939A56D}" type="presParOf" srcId="{F1EB5629-A25A-477F-AC4F-68F6C34A5B44}" destId="{526F7972-2EEB-4822-9422-393228029F9A}" srcOrd="1" destOrd="0" presId="urn:microsoft.com/office/officeart/2005/8/layout/pList2"/>
    <dgm:cxn modelId="{F74ADF69-62BD-4FE0-97CA-3A8C2DDBB46F}" type="presParOf" srcId="{F1EB5629-A25A-477F-AC4F-68F6C34A5B44}" destId="{27686B5D-20AC-4337-ADBA-5D4B52B2D233}" srcOrd="2" destOrd="0" presId="urn:microsoft.com/office/officeart/2005/8/layout/pList2"/>
    <dgm:cxn modelId="{12340ADE-86BB-4B0F-A454-F29CC28CE98A}" type="presParOf" srcId="{27686B5D-20AC-4337-ADBA-5D4B52B2D233}" destId="{C5EAB785-699C-4F77-9421-EF0F1A8D3441}" srcOrd="0" destOrd="0" presId="urn:microsoft.com/office/officeart/2005/8/layout/pList2"/>
    <dgm:cxn modelId="{98EEC8E7-EDE3-4857-92D3-4C0EA8C59CF1}" type="presParOf" srcId="{27686B5D-20AC-4337-ADBA-5D4B52B2D233}" destId="{ED6E2030-9F14-4C53-A0CA-BD82BA6C2FE4}" srcOrd="1" destOrd="0" presId="urn:microsoft.com/office/officeart/2005/8/layout/pList2"/>
    <dgm:cxn modelId="{F8827358-E6D7-4BE2-B605-BE4B3B50C0F1}" type="presParOf" srcId="{27686B5D-20AC-4337-ADBA-5D4B52B2D233}" destId="{EE02F6C5-02EC-46F2-9C11-667A1ADD91B3}" srcOrd="2" destOrd="0" presId="urn:microsoft.com/office/officeart/2005/8/layout/pList2"/>
    <dgm:cxn modelId="{98FA7273-9523-4B68-8104-D42135936FE2}" type="presParOf" srcId="{F1EB5629-A25A-477F-AC4F-68F6C34A5B44}" destId="{F1C53786-D797-4961-B570-FFC60B811C98}" srcOrd="3" destOrd="0" presId="urn:microsoft.com/office/officeart/2005/8/layout/pList2"/>
    <dgm:cxn modelId="{8619F345-748F-4F3C-BABD-E360A955A15E}" type="presParOf" srcId="{F1EB5629-A25A-477F-AC4F-68F6C34A5B44}" destId="{AFD56248-539B-4AF9-B945-6188284B2A60}" srcOrd="4" destOrd="0" presId="urn:microsoft.com/office/officeart/2005/8/layout/pList2"/>
    <dgm:cxn modelId="{4E9B5859-A643-4CE0-9398-C18EE50AF66E}" type="presParOf" srcId="{AFD56248-539B-4AF9-B945-6188284B2A60}" destId="{56B3DF0B-0AB2-4854-9DE1-99DCDB110951}" srcOrd="0" destOrd="0" presId="urn:microsoft.com/office/officeart/2005/8/layout/pList2"/>
    <dgm:cxn modelId="{5AB4E977-AB21-4F52-9A69-07387F330F56}" type="presParOf" srcId="{AFD56248-539B-4AF9-B945-6188284B2A60}" destId="{C0384AF3-D921-49D3-9202-D6F6B438570D}" srcOrd="1" destOrd="0" presId="urn:microsoft.com/office/officeart/2005/8/layout/pList2"/>
    <dgm:cxn modelId="{3AB95A88-5FF9-412E-914D-861A27ED21E6}" type="presParOf" srcId="{AFD56248-539B-4AF9-B945-6188284B2A60}" destId="{1E422757-2C6A-421C-A176-9A1A88B19F7D}" srcOrd="2" destOrd="0" presId="urn:microsoft.com/office/officeart/2005/8/layout/pList2"/>
    <dgm:cxn modelId="{9EC18480-0851-4902-885E-A71126845CFF}" type="presParOf" srcId="{F1EB5629-A25A-477F-AC4F-68F6C34A5B44}" destId="{E9543707-3575-4140-8A36-DD0EB9A5D962}" srcOrd="5" destOrd="0" presId="urn:microsoft.com/office/officeart/2005/8/layout/pList2"/>
    <dgm:cxn modelId="{C0FDF82F-9D1F-42C3-AE0E-59D6823F6021}" type="presParOf" srcId="{F1EB5629-A25A-477F-AC4F-68F6C34A5B44}" destId="{22E9FBB5-BAA5-42A3-AA21-27E0D79DBFCF}" srcOrd="6" destOrd="0" presId="urn:microsoft.com/office/officeart/2005/8/layout/pList2"/>
    <dgm:cxn modelId="{070007DE-A323-4849-8582-EAE1C22A62C4}" type="presParOf" srcId="{22E9FBB5-BAA5-42A3-AA21-27E0D79DBFCF}" destId="{39B011C7-2395-4C4E-AF38-F895D1C645A2}" srcOrd="0" destOrd="0" presId="urn:microsoft.com/office/officeart/2005/8/layout/pList2"/>
    <dgm:cxn modelId="{EEB259C2-CFFD-4604-B4AE-04ED0BF0F9BD}" type="presParOf" srcId="{22E9FBB5-BAA5-42A3-AA21-27E0D79DBFCF}" destId="{033F0C35-5988-4B5B-8811-9E503AA769F0}" srcOrd="1" destOrd="0" presId="urn:microsoft.com/office/officeart/2005/8/layout/pList2"/>
    <dgm:cxn modelId="{E42331D3-D1A3-4E69-8E70-BCA66D770BA9}" type="presParOf" srcId="{22E9FBB5-BAA5-42A3-AA21-27E0D79DBFCF}" destId="{F365B684-499C-4B18-AB50-CCCA3EA5776C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8EA6842-C215-416F-BDBA-E236F7B605F7}" type="doc">
      <dgm:prSet loTypeId="urn:microsoft.com/office/officeart/2005/8/layout/p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AB622C1D-5B8F-481E-9EE5-AAB06B947694}">
      <dgm:prSet phldrT="[Texto]"/>
      <dgm:spPr/>
      <dgm:t>
        <a:bodyPr vert="vert270"/>
        <a:lstStyle/>
        <a:p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Escuela Ramal</a:t>
          </a:r>
        </a:p>
      </dgm:t>
    </dgm:pt>
    <dgm:pt modelId="{3D197416-2AFB-4C81-A953-8551C82DE76A}" type="parTrans" cxnId="{81FC9106-33D8-43BE-BFFC-AD640112972B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BFF1EE-4FF8-49BE-9A2D-AA1D70CEB269}" type="sibTrans" cxnId="{81FC9106-33D8-43BE-BFFC-AD640112972B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93BAEC-7FEE-4CE4-9A65-26363418B444}">
      <dgm:prSet phldrT="[Texto]"/>
      <dgm:spPr/>
      <dgm:t>
        <a:bodyPr vert="vert270"/>
        <a:lstStyle/>
        <a:p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ULCSA</a:t>
          </a:r>
        </a:p>
      </dgm:t>
    </dgm:pt>
    <dgm:pt modelId="{4E80A56A-34BE-4BA3-8C1A-E822903408ED}" type="parTrans" cxnId="{946C5A78-5324-46B7-9383-FCD768B63D3B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ECF30E-24FE-41D6-A7D0-6A34A5E13540}" type="sibTrans" cxnId="{946C5A78-5324-46B7-9383-FCD768B63D3B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658A5A-A54A-4592-9E66-36FDE12051B6}">
      <dgm:prSet/>
      <dgm:spPr/>
      <dgm:t>
        <a:bodyPr vert="vert270"/>
        <a:lstStyle/>
        <a:p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Instituto de Suelos </a:t>
          </a:r>
        </a:p>
      </dgm:t>
    </dgm:pt>
    <dgm:pt modelId="{201161D4-BEB9-4905-ADB6-7259F4BEAAC5}" type="parTrans" cxnId="{1C570E48-AB85-4B07-BAFE-2B343B9821D9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25F3F9-985A-4653-ACB1-CDE3C53C7514}" type="sibTrans" cxnId="{1C570E48-AB85-4B07-BAFE-2B343B9821D9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B4262A-7DCD-4280-9690-536AAD7E791A}">
      <dgm:prSet/>
      <dgm:spPr/>
      <dgm:t>
        <a:bodyPr vert="vert270"/>
        <a:lstStyle/>
        <a:p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IIIAGRI</a:t>
          </a:r>
        </a:p>
      </dgm:t>
    </dgm:pt>
    <dgm:pt modelId="{4E73208F-0A6E-4817-9C79-70B9A90A3630}" type="parTrans" cxnId="{94B4B812-187F-4252-9FB6-BD9E7DA6600E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430D2E-CEA3-4F78-8788-CED56ACB118E}" type="sibTrans" cxnId="{94B4B812-187F-4252-9FB6-BD9E7DA6600E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376E3E-10AE-41D5-950E-CED59FC0EA9E}">
      <dgm:prSet/>
      <dgm:spPr/>
      <dgm:t>
        <a:bodyPr vert="vert270"/>
        <a:lstStyle/>
        <a:p>
          <a:r>
            <a:rPr lang="es-ES" dirty="0" err="1">
              <a:latin typeface="Arial" panose="020B0604020202020204" pitchFamily="34" charset="0"/>
              <a:cs typeface="Arial" panose="020B0604020202020204" pitchFamily="34" charset="0"/>
            </a:rPr>
            <a:t>Inisav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22F984-FFF5-4F56-AE81-5655CC5E47FF}" type="parTrans" cxnId="{387BF071-B016-47DA-A129-5A2B971528DA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94FFC1-9A45-49F6-B7DC-BCFCC2D25A90}" type="sibTrans" cxnId="{387BF071-B016-47DA-A129-5A2B971528DA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0FB03E-9DC4-4CA2-A121-62399BE36972}">
      <dgm:prSet phldrT="[Texto]"/>
      <dgm:spPr/>
      <dgm:t>
        <a:bodyPr vert="vert270"/>
        <a:lstStyle/>
        <a:p>
          <a:r>
            <a:rPr lang="es-ES" dirty="0" err="1">
              <a:latin typeface="Arial" panose="020B0604020202020204" pitchFamily="34" charset="0"/>
              <a:cs typeface="Arial" panose="020B0604020202020204" pitchFamily="34" charset="0"/>
            </a:rPr>
            <a:t>Cenasa</a:t>
          </a:r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D333A62C-5159-4B9E-8FDC-8CFEE326926B}" type="sibTrans" cxnId="{675F5295-A8A2-4311-BC1C-D4A0AB4F6240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D49567-E5D3-4C73-A705-015A657698DA}" type="parTrans" cxnId="{675F5295-A8A2-4311-BC1C-D4A0AB4F6240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3D87C5-8F4D-44D6-BFAD-66EC83199833}" type="pres">
      <dgm:prSet presAssocID="{88EA6842-C215-416F-BDBA-E236F7B605F7}" presName="Name0" presStyleCnt="0">
        <dgm:presLayoutVars>
          <dgm:dir/>
          <dgm:resizeHandles val="exact"/>
        </dgm:presLayoutVars>
      </dgm:prSet>
      <dgm:spPr/>
    </dgm:pt>
    <dgm:pt modelId="{E0D27891-6653-4E78-AC6D-C576BC1444F0}" type="pres">
      <dgm:prSet presAssocID="{88EA6842-C215-416F-BDBA-E236F7B605F7}" presName="bkgdShp" presStyleLbl="alignAccFollowNode1" presStyleIdx="0" presStyleCnt="1"/>
      <dgm:spPr/>
    </dgm:pt>
    <dgm:pt modelId="{6C1E829A-58A3-4D3E-BF4E-943090346D3B}" type="pres">
      <dgm:prSet presAssocID="{88EA6842-C215-416F-BDBA-E236F7B605F7}" presName="linComp" presStyleCnt="0"/>
      <dgm:spPr/>
    </dgm:pt>
    <dgm:pt modelId="{75A13806-F518-484D-8208-0DDA38870F85}" type="pres">
      <dgm:prSet presAssocID="{AB622C1D-5B8F-481E-9EE5-AAB06B947694}" presName="compNode" presStyleCnt="0"/>
      <dgm:spPr/>
    </dgm:pt>
    <dgm:pt modelId="{1EE63F0D-614E-4DD8-8A73-3CD666BD1223}" type="pres">
      <dgm:prSet presAssocID="{AB622C1D-5B8F-481E-9EE5-AAB06B947694}" presName="node" presStyleLbl="node1" presStyleIdx="0" presStyleCnt="6">
        <dgm:presLayoutVars>
          <dgm:bulletEnabled val="1"/>
        </dgm:presLayoutVars>
      </dgm:prSet>
      <dgm:spPr/>
    </dgm:pt>
    <dgm:pt modelId="{53C49A91-AA41-477D-B631-F351C8EB6B51}" type="pres">
      <dgm:prSet presAssocID="{AB622C1D-5B8F-481E-9EE5-AAB06B947694}" presName="invisiNode" presStyleLbl="node1" presStyleIdx="0" presStyleCnt="6"/>
      <dgm:spPr/>
    </dgm:pt>
    <dgm:pt modelId="{92ADC303-F852-4B82-A569-D1B739F7776B}" type="pres">
      <dgm:prSet presAssocID="{AB622C1D-5B8F-481E-9EE5-AAB06B947694}" presName="imagNode" presStyleLbl="fgImgPlace1" presStyleIdx="0" presStyleCnt="6"/>
      <dgm:spPr>
        <a:blipFill rotWithShape="1">
          <a:blip xmlns:r="http://schemas.openxmlformats.org/officeDocument/2006/relationships" r:embed="rId1"/>
          <a:srcRect/>
          <a:stretch>
            <a:fillRect l="-7000" r="-7000"/>
          </a:stretch>
        </a:blipFill>
      </dgm:spPr>
    </dgm:pt>
    <dgm:pt modelId="{58506825-F4DB-4E32-B26B-63A9426C77D8}" type="pres">
      <dgm:prSet presAssocID="{5FBFF1EE-4FF8-49BE-9A2D-AA1D70CEB269}" presName="sibTrans" presStyleLbl="sibTrans2D1" presStyleIdx="0" presStyleCnt="0"/>
      <dgm:spPr/>
    </dgm:pt>
    <dgm:pt modelId="{888EDE25-6C8D-476E-B985-8ECEC240FCE6}" type="pres">
      <dgm:prSet presAssocID="{EA93BAEC-7FEE-4CE4-9A65-26363418B444}" presName="compNode" presStyleCnt="0"/>
      <dgm:spPr/>
    </dgm:pt>
    <dgm:pt modelId="{F9C748B9-A027-4260-98B5-619F9269068B}" type="pres">
      <dgm:prSet presAssocID="{EA93BAEC-7FEE-4CE4-9A65-26363418B444}" presName="node" presStyleLbl="node1" presStyleIdx="1" presStyleCnt="6">
        <dgm:presLayoutVars>
          <dgm:bulletEnabled val="1"/>
        </dgm:presLayoutVars>
      </dgm:prSet>
      <dgm:spPr/>
    </dgm:pt>
    <dgm:pt modelId="{7B2019C3-CBB5-4710-8D44-92955D23A2D8}" type="pres">
      <dgm:prSet presAssocID="{EA93BAEC-7FEE-4CE4-9A65-26363418B444}" presName="invisiNode" presStyleLbl="node1" presStyleIdx="1" presStyleCnt="6"/>
      <dgm:spPr/>
    </dgm:pt>
    <dgm:pt modelId="{71B9AA51-E925-4FFA-B7DB-C1E879FB28B5}" type="pres">
      <dgm:prSet presAssocID="{EA93BAEC-7FEE-4CE4-9A65-26363418B444}" presName="imagNode" presStyleLbl="fgImgPlace1" presStyleIdx="1" presStyleCnt="6"/>
      <dgm:spPr>
        <a:blipFill rotWithShape="1">
          <a:blip xmlns:r="http://schemas.openxmlformats.org/officeDocument/2006/relationships" r:embed="rId2"/>
          <a:srcRect/>
          <a:stretch>
            <a:fillRect l="-37000" r="-37000"/>
          </a:stretch>
        </a:blipFill>
      </dgm:spPr>
    </dgm:pt>
    <dgm:pt modelId="{8F82BF13-ECB0-4F88-A98D-0BF4BCA74056}" type="pres">
      <dgm:prSet presAssocID="{2BECF30E-24FE-41D6-A7D0-6A34A5E13540}" presName="sibTrans" presStyleLbl="sibTrans2D1" presStyleIdx="0" presStyleCnt="0"/>
      <dgm:spPr/>
    </dgm:pt>
    <dgm:pt modelId="{722D58DD-372E-4069-864D-29639575FD23}" type="pres">
      <dgm:prSet presAssocID="{7A658A5A-A54A-4592-9E66-36FDE12051B6}" presName="compNode" presStyleCnt="0"/>
      <dgm:spPr/>
    </dgm:pt>
    <dgm:pt modelId="{335069C6-1AFE-49EB-B40E-61576BC61D1E}" type="pres">
      <dgm:prSet presAssocID="{7A658A5A-A54A-4592-9E66-36FDE12051B6}" presName="node" presStyleLbl="node1" presStyleIdx="2" presStyleCnt="6">
        <dgm:presLayoutVars>
          <dgm:bulletEnabled val="1"/>
        </dgm:presLayoutVars>
      </dgm:prSet>
      <dgm:spPr/>
    </dgm:pt>
    <dgm:pt modelId="{3646E67B-90BC-4992-A2C4-20C8B3783611}" type="pres">
      <dgm:prSet presAssocID="{7A658A5A-A54A-4592-9E66-36FDE12051B6}" presName="invisiNode" presStyleLbl="node1" presStyleIdx="2" presStyleCnt="6"/>
      <dgm:spPr/>
    </dgm:pt>
    <dgm:pt modelId="{3E4B774D-8699-49A5-95E7-2849E4453092}" type="pres">
      <dgm:prSet presAssocID="{7A658A5A-A54A-4592-9E66-36FDE12051B6}" presName="imagNode" presStyleLbl="fgImgPlace1" presStyleIdx="2" presStyleCnt="6"/>
      <dgm:spPr>
        <a:blipFill rotWithShape="1">
          <a:blip xmlns:r="http://schemas.openxmlformats.org/officeDocument/2006/relationships" r:embed="rId3"/>
          <a:srcRect/>
          <a:stretch>
            <a:fillRect l="-52000" r="-52000"/>
          </a:stretch>
        </a:blipFill>
      </dgm:spPr>
    </dgm:pt>
    <dgm:pt modelId="{2CFD6486-AB8D-43E0-A9BC-6F4127D0DD1B}" type="pres">
      <dgm:prSet presAssocID="{4125F3F9-985A-4653-ACB1-CDE3C53C7514}" presName="sibTrans" presStyleLbl="sibTrans2D1" presStyleIdx="0" presStyleCnt="0"/>
      <dgm:spPr/>
    </dgm:pt>
    <dgm:pt modelId="{06A7C72C-2421-40F9-8002-1206F03D7769}" type="pres">
      <dgm:prSet presAssocID="{76B4262A-7DCD-4280-9690-536AAD7E791A}" presName="compNode" presStyleCnt="0"/>
      <dgm:spPr/>
    </dgm:pt>
    <dgm:pt modelId="{FA9860A0-E160-496C-9EDB-51059BC00ABC}" type="pres">
      <dgm:prSet presAssocID="{76B4262A-7DCD-4280-9690-536AAD7E791A}" presName="node" presStyleLbl="node1" presStyleIdx="3" presStyleCnt="6">
        <dgm:presLayoutVars>
          <dgm:bulletEnabled val="1"/>
        </dgm:presLayoutVars>
      </dgm:prSet>
      <dgm:spPr/>
    </dgm:pt>
    <dgm:pt modelId="{3B47032E-07B4-4B18-B077-9790F3BF05F0}" type="pres">
      <dgm:prSet presAssocID="{76B4262A-7DCD-4280-9690-536AAD7E791A}" presName="invisiNode" presStyleLbl="node1" presStyleIdx="3" presStyleCnt="6"/>
      <dgm:spPr/>
    </dgm:pt>
    <dgm:pt modelId="{B7EA395E-558E-495D-A0D9-9C61A77306A4}" type="pres">
      <dgm:prSet presAssocID="{76B4262A-7DCD-4280-9690-536AAD7E791A}" presName="imagNode" presStyleLbl="fgImgPlace1" presStyleIdx="3" presStyleCnt="6"/>
      <dgm:spPr>
        <a:blipFill rotWithShape="1">
          <a:blip xmlns:r="http://schemas.openxmlformats.org/officeDocument/2006/relationships" r:embed="rId4"/>
          <a:srcRect/>
          <a:stretch>
            <a:fillRect l="-7000" r="-7000"/>
          </a:stretch>
        </a:blipFill>
      </dgm:spPr>
    </dgm:pt>
    <dgm:pt modelId="{57D7CFB5-74D7-4625-9453-DBC10C2A00C4}" type="pres">
      <dgm:prSet presAssocID="{9D430D2E-CEA3-4F78-8788-CED56ACB118E}" presName="sibTrans" presStyleLbl="sibTrans2D1" presStyleIdx="0" presStyleCnt="0"/>
      <dgm:spPr/>
    </dgm:pt>
    <dgm:pt modelId="{5CB23101-431D-4E6D-B1EC-403A218A38DB}" type="pres">
      <dgm:prSet presAssocID="{7A376E3E-10AE-41D5-950E-CED59FC0EA9E}" presName="compNode" presStyleCnt="0"/>
      <dgm:spPr/>
    </dgm:pt>
    <dgm:pt modelId="{68DA2BBD-43A1-4263-969B-B7B29E6F46D9}" type="pres">
      <dgm:prSet presAssocID="{7A376E3E-10AE-41D5-950E-CED59FC0EA9E}" presName="node" presStyleLbl="node1" presStyleIdx="4" presStyleCnt="6">
        <dgm:presLayoutVars>
          <dgm:bulletEnabled val="1"/>
        </dgm:presLayoutVars>
      </dgm:prSet>
      <dgm:spPr/>
    </dgm:pt>
    <dgm:pt modelId="{7F724775-6095-40F7-B45F-03B7C9324CDB}" type="pres">
      <dgm:prSet presAssocID="{7A376E3E-10AE-41D5-950E-CED59FC0EA9E}" presName="invisiNode" presStyleLbl="node1" presStyleIdx="4" presStyleCnt="6"/>
      <dgm:spPr/>
    </dgm:pt>
    <dgm:pt modelId="{66DC02FA-DAB8-46AB-B07C-DC1A08402BEA}" type="pres">
      <dgm:prSet presAssocID="{7A376E3E-10AE-41D5-950E-CED59FC0EA9E}" presName="imagNode" presStyleLbl="fgImgPlace1" presStyleIdx="4" presStyleCnt="6"/>
      <dgm:spPr>
        <a:blipFill rotWithShape="1">
          <a:blip xmlns:r="http://schemas.openxmlformats.org/officeDocument/2006/relationships" r:embed="rId5"/>
          <a:srcRect/>
          <a:stretch>
            <a:fillRect l="-67000" r="-67000"/>
          </a:stretch>
        </a:blipFill>
      </dgm:spPr>
    </dgm:pt>
    <dgm:pt modelId="{88034970-1250-4950-8722-F7AA06F4BDD0}" type="pres">
      <dgm:prSet presAssocID="{8C94FFC1-9A45-49F6-B7DC-BCFCC2D25A90}" presName="sibTrans" presStyleLbl="sibTrans2D1" presStyleIdx="0" presStyleCnt="0"/>
      <dgm:spPr/>
    </dgm:pt>
    <dgm:pt modelId="{F999D02A-601B-4A36-BCF8-71297169CE20}" type="pres">
      <dgm:prSet presAssocID="{7D0FB03E-9DC4-4CA2-A121-62399BE36972}" presName="compNode" presStyleCnt="0"/>
      <dgm:spPr/>
    </dgm:pt>
    <dgm:pt modelId="{E83FD20A-3050-4376-9769-57CA1E9A701D}" type="pres">
      <dgm:prSet presAssocID="{7D0FB03E-9DC4-4CA2-A121-62399BE36972}" presName="node" presStyleLbl="node1" presStyleIdx="5" presStyleCnt="6">
        <dgm:presLayoutVars>
          <dgm:bulletEnabled val="1"/>
        </dgm:presLayoutVars>
      </dgm:prSet>
      <dgm:spPr/>
    </dgm:pt>
    <dgm:pt modelId="{21953939-98A2-46D5-81A0-2B0D8E5F7378}" type="pres">
      <dgm:prSet presAssocID="{7D0FB03E-9DC4-4CA2-A121-62399BE36972}" presName="invisiNode" presStyleLbl="node1" presStyleIdx="5" presStyleCnt="6"/>
      <dgm:spPr/>
    </dgm:pt>
    <dgm:pt modelId="{C49AB16A-9B2F-4218-83A8-241510BE3650}" type="pres">
      <dgm:prSet presAssocID="{7D0FB03E-9DC4-4CA2-A121-62399BE36972}" presName="imagNode" presStyleLbl="fgImgPlace1" presStyleIdx="5" presStyleCnt="6"/>
      <dgm:spPr>
        <a:blipFill rotWithShape="1">
          <a:blip xmlns:r="http://schemas.openxmlformats.org/officeDocument/2006/relationships" r:embed="rId6"/>
          <a:srcRect/>
          <a:stretch>
            <a:fillRect l="-7000" r="-7000"/>
          </a:stretch>
        </a:blipFill>
      </dgm:spPr>
    </dgm:pt>
  </dgm:ptLst>
  <dgm:cxnLst>
    <dgm:cxn modelId="{81FC9106-33D8-43BE-BFFC-AD640112972B}" srcId="{88EA6842-C215-416F-BDBA-E236F7B605F7}" destId="{AB622C1D-5B8F-481E-9EE5-AAB06B947694}" srcOrd="0" destOrd="0" parTransId="{3D197416-2AFB-4C81-A953-8551C82DE76A}" sibTransId="{5FBFF1EE-4FF8-49BE-9A2D-AA1D70CEB269}"/>
    <dgm:cxn modelId="{25BF760C-C319-4EDA-898D-2DF167F2D498}" type="presOf" srcId="{8C94FFC1-9A45-49F6-B7DC-BCFCC2D25A90}" destId="{88034970-1250-4950-8722-F7AA06F4BDD0}" srcOrd="0" destOrd="0" presId="urn:microsoft.com/office/officeart/2005/8/layout/pList2"/>
    <dgm:cxn modelId="{4953B810-5A8F-4E4E-9AA0-36632FB21C3C}" type="presOf" srcId="{4125F3F9-985A-4653-ACB1-CDE3C53C7514}" destId="{2CFD6486-AB8D-43E0-A9BC-6F4127D0DD1B}" srcOrd="0" destOrd="0" presId="urn:microsoft.com/office/officeart/2005/8/layout/pList2"/>
    <dgm:cxn modelId="{94B4B812-187F-4252-9FB6-BD9E7DA6600E}" srcId="{88EA6842-C215-416F-BDBA-E236F7B605F7}" destId="{76B4262A-7DCD-4280-9690-536AAD7E791A}" srcOrd="3" destOrd="0" parTransId="{4E73208F-0A6E-4817-9C79-70B9A90A3630}" sibTransId="{9D430D2E-CEA3-4F78-8788-CED56ACB118E}"/>
    <dgm:cxn modelId="{8A27D530-30AA-4270-BF05-B9FE7969A23B}" type="presOf" srcId="{7A376E3E-10AE-41D5-950E-CED59FC0EA9E}" destId="{68DA2BBD-43A1-4263-969B-B7B29E6F46D9}" srcOrd="0" destOrd="0" presId="urn:microsoft.com/office/officeart/2005/8/layout/pList2"/>
    <dgm:cxn modelId="{B7AEDA35-97B5-46CB-B65B-4DAEC5039380}" type="presOf" srcId="{9D430D2E-CEA3-4F78-8788-CED56ACB118E}" destId="{57D7CFB5-74D7-4625-9453-DBC10C2A00C4}" srcOrd="0" destOrd="0" presId="urn:microsoft.com/office/officeart/2005/8/layout/pList2"/>
    <dgm:cxn modelId="{1C570E48-AB85-4B07-BAFE-2B343B9821D9}" srcId="{88EA6842-C215-416F-BDBA-E236F7B605F7}" destId="{7A658A5A-A54A-4592-9E66-36FDE12051B6}" srcOrd="2" destOrd="0" parTransId="{201161D4-BEB9-4905-ADB6-7259F4BEAAC5}" sibTransId="{4125F3F9-985A-4653-ACB1-CDE3C53C7514}"/>
    <dgm:cxn modelId="{387BF071-B016-47DA-A129-5A2B971528DA}" srcId="{88EA6842-C215-416F-BDBA-E236F7B605F7}" destId="{7A376E3E-10AE-41D5-950E-CED59FC0EA9E}" srcOrd="4" destOrd="0" parTransId="{1122F984-FFF5-4F56-AE81-5655CC5E47FF}" sibTransId="{8C94FFC1-9A45-49F6-B7DC-BCFCC2D25A90}"/>
    <dgm:cxn modelId="{621E0052-577B-4BB3-A754-76A2298ABAAA}" type="presOf" srcId="{EA93BAEC-7FEE-4CE4-9A65-26363418B444}" destId="{F9C748B9-A027-4260-98B5-619F9269068B}" srcOrd="0" destOrd="0" presId="urn:microsoft.com/office/officeart/2005/8/layout/pList2"/>
    <dgm:cxn modelId="{946C5A78-5324-46B7-9383-FCD768B63D3B}" srcId="{88EA6842-C215-416F-BDBA-E236F7B605F7}" destId="{EA93BAEC-7FEE-4CE4-9A65-26363418B444}" srcOrd="1" destOrd="0" parTransId="{4E80A56A-34BE-4BA3-8C1A-E822903408ED}" sibTransId="{2BECF30E-24FE-41D6-A7D0-6A34A5E13540}"/>
    <dgm:cxn modelId="{675F5295-A8A2-4311-BC1C-D4A0AB4F6240}" srcId="{88EA6842-C215-416F-BDBA-E236F7B605F7}" destId="{7D0FB03E-9DC4-4CA2-A121-62399BE36972}" srcOrd="5" destOrd="0" parTransId="{01D49567-E5D3-4C73-A705-015A657698DA}" sibTransId="{D333A62C-5159-4B9E-8FDC-8CFEE326926B}"/>
    <dgm:cxn modelId="{5E631AB4-DB62-46C9-8CE6-7F0EC6236E84}" type="presOf" srcId="{88EA6842-C215-416F-BDBA-E236F7B605F7}" destId="{0A3D87C5-8F4D-44D6-BFAD-66EC83199833}" srcOrd="0" destOrd="0" presId="urn:microsoft.com/office/officeart/2005/8/layout/pList2"/>
    <dgm:cxn modelId="{509DECC6-4F5E-4D16-AF7B-8FF31D981909}" type="presOf" srcId="{7A658A5A-A54A-4592-9E66-36FDE12051B6}" destId="{335069C6-1AFE-49EB-B40E-61576BC61D1E}" srcOrd="0" destOrd="0" presId="urn:microsoft.com/office/officeart/2005/8/layout/pList2"/>
    <dgm:cxn modelId="{44854CD9-DE37-457B-BBE7-F7B5109F0EB0}" type="presOf" srcId="{AB622C1D-5B8F-481E-9EE5-AAB06B947694}" destId="{1EE63F0D-614E-4DD8-8A73-3CD666BD1223}" srcOrd="0" destOrd="0" presId="urn:microsoft.com/office/officeart/2005/8/layout/pList2"/>
    <dgm:cxn modelId="{3A54D0D9-9A47-45B9-8AA7-ED0FAC42C969}" type="presOf" srcId="{2BECF30E-24FE-41D6-A7D0-6A34A5E13540}" destId="{8F82BF13-ECB0-4F88-A98D-0BF4BCA74056}" srcOrd="0" destOrd="0" presId="urn:microsoft.com/office/officeart/2005/8/layout/pList2"/>
    <dgm:cxn modelId="{3B2C05E3-9A34-4F65-B53A-146F29B8E402}" type="presOf" srcId="{7D0FB03E-9DC4-4CA2-A121-62399BE36972}" destId="{E83FD20A-3050-4376-9769-57CA1E9A701D}" srcOrd="0" destOrd="0" presId="urn:microsoft.com/office/officeart/2005/8/layout/pList2"/>
    <dgm:cxn modelId="{196F9EE4-0F36-44A9-A582-7C9D6F27EE31}" type="presOf" srcId="{5FBFF1EE-4FF8-49BE-9A2D-AA1D70CEB269}" destId="{58506825-F4DB-4E32-B26B-63A9426C77D8}" srcOrd="0" destOrd="0" presId="urn:microsoft.com/office/officeart/2005/8/layout/pList2"/>
    <dgm:cxn modelId="{F723A8FD-FADA-4CC0-9907-C953389D52DC}" type="presOf" srcId="{76B4262A-7DCD-4280-9690-536AAD7E791A}" destId="{FA9860A0-E160-496C-9EDB-51059BC00ABC}" srcOrd="0" destOrd="0" presId="urn:microsoft.com/office/officeart/2005/8/layout/pList2"/>
    <dgm:cxn modelId="{14EB073E-5639-4710-B672-40669B8A9C13}" type="presParOf" srcId="{0A3D87C5-8F4D-44D6-BFAD-66EC83199833}" destId="{E0D27891-6653-4E78-AC6D-C576BC1444F0}" srcOrd="0" destOrd="0" presId="urn:microsoft.com/office/officeart/2005/8/layout/pList2"/>
    <dgm:cxn modelId="{BA933EA8-6AAA-478F-A74E-98823F753C58}" type="presParOf" srcId="{0A3D87C5-8F4D-44D6-BFAD-66EC83199833}" destId="{6C1E829A-58A3-4D3E-BF4E-943090346D3B}" srcOrd="1" destOrd="0" presId="urn:microsoft.com/office/officeart/2005/8/layout/pList2"/>
    <dgm:cxn modelId="{77A02AFB-C053-4923-8E01-E27D0D7ED8B7}" type="presParOf" srcId="{6C1E829A-58A3-4D3E-BF4E-943090346D3B}" destId="{75A13806-F518-484D-8208-0DDA38870F85}" srcOrd="0" destOrd="0" presId="urn:microsoft.com/office/officeart/2005/8/layout/pList2"/>
    <dgm:cxn modelId="{BECD77DF-0D83-4344-94AF-5E05287A9037}" type="presParOf" srcId="{75A13806-F518-484D-8208-0DDA38870F85}" destId="{1EE63F0D-614E-4DD8-8A73-3CD666BD1223}" srcOrd="0" destOrd="0" presId="urn:microsoft.com/office/officeart/2005/8/layout/pList2"/>
    <dgm:cxn modelId="{CC627276-B1FB-4786-ADE1-DDF387033C1D}" type="presParOf" srcId="{75A13806-F518-484D-8208-0DDA38870F85}" destId="{53C49A91-AA41-477D-B631-F351C8EB6B51}" srcOrd="1" destOrd="0" presId="urn:microsoft.com/office/officeart/2005/8/layout/pList2"/>
    <dgm:cxn modelId="{CDC07EC8-6896-4321-80D0-83401D0F3686}" type="presParOf" srcId="{75A13806-F518-484D-8208-0DDA38870F85}" destId="{92ADC303-F852-4B82-A569-D1B739F7776B}" srcOrd="2" destOrd="0" presId="urn:microsoft.com/office/officeart/2005/8/layout/pList2"/>
    <dgm:cxn modelId="{48BBFD73-3C4C-4C15-9EE0-C3F147AD064A}" type="presParOf" srcId="{6C1E829A-58A3-4D3E-BF4E-943090346D3B}" destId="{58506825-F4DB-4E32-B26B-63A9426C77D8}" srcOrd="1" destOrd="0" presId="urn:microsoft.com/office/officeart/2005/8/layout/pList2"/>
    <dgm:cxn modelId="{FC6297B6-B974-4B19-8D9D-30562B7D67C2}" type="presParOf" srcId="{6C1E829A-58A3-4D3E-BF4E-943090346D3B}" destId="{888EDE25-6C8D-476E-B985-8ECEC240FCE6}" srcOrd="2" destOrd="0" presId="urn:microsoft.com/office/officeart/2005/8/layout/pList2"/>
    <dgm:cxn modelId="{31E28DBD-7103-401B-85FC-BFD7660A77FE}" type="presParOf" srcId="{888EDE25-6C8D-476E-B985-8ECEC240FCE6}" destId="{F9C748B9-A027-4260-98B5-619F9269068B}" srcOrd="0" destOrd="0" presId="urn:microsoft.com/office/officeart/2005/8/layout/pList2"/>
    <dgm:cxn modelId="{8401AB1E-1550-4661-AFB2-940D088E19AC}" type="presParOf" srcId="{888EDE25-6C8D-476E-B985-8ECEC240FCE6}" destId="{7B2019C3-CBB5-4710-8D44-92955D23A2D8}" srcOrd="1" destOrd="0" presId="urn:microsoft.com/office/officeart/2005/8/layout/pList2"/>
    <dgm:cxn modelId="{3F066D57-DADF-45DD-8181-58DD7FAE93CE}" type="presParOf" srcId="{888EDE25-6C8D-476E-B985-8ECEC240FCE6}" destId="{71B9AA51-E925-4FFA-B7DB-C1E879FB28B5}" srcOrd="2" destOrd="0" presId="urn:microsoft.com/office/officeart/2005/8/layout/pList2"/>
    <dgm:cxn modelId="{F0D46876-4419-4227-A78F-1857CEE6C566}" type="presParOf" srcId="{6C1E829A-58A3-4D3E-BF4E-943090346D3B}" destId="{8F82BF13-ECB0-4F88-A98D-0BF4BCA74056}" srcOrd="3" destOrd="0" presId="urn:microsoft.com/office/officeart/2005/8/layout/pList2"/>
    <dgm:cxn modelId="{8D9E81D0-DFF8-4EC4-9B47-7A22AD877279}" type="presParOf" srcId="{6C1E829A-58A3-4D3E-BF4E-943090346D3B}" destId="{722D58DD-372E-4069-864D-29639575FD23}" srcOrd="4" destOrd="0" presId="urn:microsoft.com/office/officeart/2005/8/layout/pList2"/>
    <dgm:cxn modelId="{B4DB8C8C-0722-4081-BBE2-B83831F867BD}" type="presParOf" srcId="{722D58DD-372E-4069-864D-29639575FD23}" destId="{335069C6-1AFE-49EB-B40E-61576BC61D1E}" srcOrd="0" destOrd="0" presId="urn:microsoft.com/office/officeart/2005/8/layout/pList2"/>
    <dgm:cxn modelId="{E249D868-D2B3-4775-9296-9E597BCFA719}" type="presParOf" srcId="{722D58DD-372E-4069-864D-29639575FD23}" destId="{3646E67B-90BC-4992-A2C4-20C8B3783611}" srcOrd="1" destOrd="0" presId="urn:microsoft.com/office/officeart/2005/8/layout/pList2"/>
    <dgm:cxn modelId="{FE70F33C-A6FF-4894-9AD5-1731C94AA528}" type="presParOf" srcId="{722D58DD-372E-4069-864D-29639575FD23}" destId="{3E4B774D-8699-49A5-95E7-2849E4453092}" srcOrd="2" destOrd="0" presId="urn:microsoft.com/office/officeart/2005/8/layout/pList2"/>
    <dgm:cxn modelId="{381981AF-D16B-4315-8CF3-70EBF0EAC458}" type="presParOf" srcId="{6C1E829A-58A3-4D3E-BF4E-943090346D3B}" destId="{2CFD6486-AB8D-43E0-A9BC-6F4127D0DD1B}" srcOrd="5" destOrd="0" presId="urn:microsoft.com/office/officeart/2005/8/layout/pList2"/>
    <dgm:cxn modelId="{4F5D5853-D251-4040-B2D6-B45727010C3B}" type="presParOf" srcId="{6C1E829A-58A3-4D3E-BF4E-943090346D3B}" destId="{06A7C72C-2421-40F9-8002-1206F03D7769}" srcOrd="6" destOrd="0" presId="urn:microsoft.com/office/officeart/2005/8/layout/pList2"/>
    <dgm:cxn modelId="{F967FBCE-CBAE-4F4D-83D4-D014710A7CFF}" type="presParOf" srcId="{06A7C72C-2421-40F9-8002-1206F03D7769}" destId="{FA9860A0-E160-496C-9EDB-51059BC00ABC}" srcOrd="0" destOrd="0" presId="urn:microsoft.com/office/officeart/2005/8/layout/pList2"/>
    <dgm:cxn modelId="{7112CC7D-5FB6-4C98-9532-4609A2A56156}" type="presParOf" srcId="{06A7C72C-2421-40F9-8002-1206F03D7769}" destId="{3B47032E-07B4-4B18-B077-9790F3BF05F0}" srcOrd="1" destOrd="0" presId="urn:microsoft.com/office/officeart/2005/8/layout/pList2"/>
    <dgm:cxn modelId="{300F0225-CDCC-42E7-B19F-5A16EF94792F}" type="presParOf" srcId="{06A7C72C-2421-40F9-8002-1206F03D7769}" destId="{B7EA395E-558E-495D-A0D9-9C61A77306A4}" srcOrd="2" destOrd="0" presId="urn:microsoft.com/office/officeart/2005/8/layout/pList2"/>
    <dgm:cxn modelId="{E34B8DC1-0A4C-41D3-9EFC-5E997147C528}" type="presParOf" srcId="{6C1E829A-58A3-4D3E-BF4E-943090346D3B}" destId="{57D7CFB5-74D7-4625-9453-DBC10C2A00C4}" srcOrd="7" destOrd="0" presId="urn:microsoft.com/office/officeart/2005/8/layout/pList2"/>
    <dgm:cxn modelId="{97EE3F9F-85D9-4A8E-9B56-8A78FBD371DB}" type="presParOf" srcId="{6C1E829A-58A3-4D3E-BF4E-943090346D3B}" destId="{5CB23101-431D-4E6D-B1EC-403A218A38DB}" srcOrd="8" destOrd="0" presId="urn:microsoft.com/office/officeart/2005/8/layout/pList2"/>
    <dgm:cxn modelId="{A1671D79-8041-406D-9F16-6F2694D1329B}" type="presParOf" srcId="{5CB23101-431D-4E6D-B1EC-403A218A38DB}" destId="{68DA2BBD-43A1-4263-969B-B7B29E6F46D9}" srcOrd="0" destOrd="0" presId="urn:microsoft.com/office/officeart/2005/8/layout/pList2"/>
    <dgm:cxn modelId="{95F85610-0CCB-4B95-90CA-9649697769A1}" type="presParOf" srcId="{5CB23101-431D-4E6D-B1EC-403A218A38DB}" destId="{7F724775-6095-40F7-B45F-03B7C9324CDB}" srcOrd="1" destOrd="0" presId="urn:microsoft.com/office/officeart/2005/8/layout/pList2"/>
    <dgm:cxn modelId="{BAEA3B60-C571-4444-9C26-60E3C45E70B7}" type="presParOf" srcId="{5CB23101-431D-4E6D-B1EC-403A218A38DB}" destId="{66DC02FA-DAB8-46AB-B07C-DC1A08402BEA}" srcOrd="2" destOrd="0" presId="urn:microsoft.com/office/officeart/2005/8/layout/pList2"/>
    <dgm:cxn modelId="{E9FB1BA9-0586-4EA7-8273-9753328ADA5A}" type="presParOf" srcId="{6C1E829A-58A3-4D3E-BF4E-943090346D3B}" destId="{88034970-1250-4950-8722-F7AA06F4BDD0}" srcOrd="9" destOrd="0" presId="urn:microsoft.com/office/officeart/2005/8/layout/pList2"/>
    <dgm:cxn modelId="{52711AC8-A7F4-47D0-A60F-FC998DCCF6C6}" type="presParOf" srcId="{6C1E829A-58A3-4D3E-BF4E-943090346D3B}" destId="{F999D02A-601B-4A36-BCF8-71297169CE20}" srcOrd="10" destOrd="0" presId="urn:microsoft.com/office/officeart/2005/8/layout/pList2"/>
    <dgm:cxn modelId="{43C8A6B3-60B7-4675-915A-614346A3CAA1}" type="presParOf" srcId="{F999D02A-601B-4A36-BCF8-71297169CE20}" destId="{E83FD20A-3050-4376-9769-57CA1E9A701D}" srcOrd="0" destOrd="0" presId="urn:microsoft.com/office/officeart/2005/8/layout/pList2"/>
    <dgm:cxn modelId="{A54946CB-9B2A-4F61-A3EE-DDCDC87BB91C}" type="presParOf" srcId="{F999D02A-601B-4A36-BCF8-71297169CE20}" destId="{21953939-98A2-46D5-81A0-2B0D8E5F7378}" srcOrd="1" destOrd="0" presId="urn:microsoft.com/office/officeart/2005/8/layout/pList2"/>
    <dgm:cxn modelId="{8911AD6E-6678-46F9-B942-768E346D5FFF}" type="presParOf" srcId="{F999D02A-601B-4A36-BCF8-71297169CE20}" destId="{C49AB16A-9B2F-4218-83A8-241510BE3650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1496E7-E78B-4B0B-9DAF-DD1AC08A6D0E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4362DCE6-13FD-45BF-B0D3-ABE69A19974A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Buscando solución endógena  urgente a la carencia de alimento animal, en especial la avícola</a:t>
          </a:r>
          <a:r>
            <a:rPr lang="es-ES" sz="3700" dirty="0"/>
            <a:t>.  </a:t>
          </a:r>
        </a:p>
      </dgm:t>
    </dgm:pt>
    <dgm:pt modelId="{08FC6B0D-5EFF-4954-A384-C3AA97DD0766}" type="parTrans" cxnId="{CDFEDE62-02B9-47C3-9783-4AAB3978A053}">
      <dgm:prSet/>
      <dgm:spPr/>
      <dgm:t>
        <a:bodyPr/>
        <a:lstStyle/>
        <a:p>
          <a:endParaRPr lang="es-ES"/>
        </a:p>
      </dgm:t>
    </dgm:pt>
    <dgm:pt modelId="{A42B0CFE-B80E-40AF-A083-0265D16F2A5B}" type="sibTrans" cxnId="{CDFEDE62-02B9-47C3-9783-4AAB3978A053}">
      <dgm:prSet/>
      <dgm:spPr/>
      <dgm:t>
        <a:bodyPr/>
        <a:lstStyle/>
        <a:p>
          <a:endParaRPr lang="es-ES"/>
        </a:p>
      </dgm:t>
    </dgm:pt>
    <dgm:pt modelId="{AD6883B5-E816-4CE6-B32A-1C3799190338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El cumplimiento de las medidas atrasadas de las 63. </a:t>
          </a:r>
        </a:p>
      </dgm:t>
    </dgm:pt>
    <dgm:pt modelId="{04B039F6-D6B3-4E8E-B02B-0AEBEF9BD000}" type="parTrans" cxnId="{5AF9E5C0-B9BA-43B6-B803-2C2D6FE17AC1}">
      <dgm:prSet/>
      <dgm:spPr/>
      <dgm:t>
        <a:bodyPr/>
        <a:lstStyle/>
        <a:p>
          <a:endParaRPr lang="es-ES"/>
        </a:p>
      </dgm:t>
    </dgm:pt>
    <dgm:pt modelId="{F04FABF5-7D1A-456D-8656-50B331DFDC9C}" type="sibTrans" cxnId="{5AF9E5C0-B9BA-43B6-B803-2C2D6FE17AC1}">
      <dgm:prSet/>
      <dgm:spPr/>
      <dgm:t>
        <a:bodyPr/>
        <a:lstStyle/>
        <a:p>
          <a:endParaRPr lang="es-ES"/>
        </a:p>
      </dgm:t>
    </dgm:pt>
    <dgm:pt modelId="{7EF3E01C-21B6-433C-906B-8CE429403946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Elaborando el Plan de Medidas de la recién concluida Visita Gubernamental.</a:t>
          </a:r>
        </a:p>
      </dgm:t>
    </dgm:pt>
    <dgm:pt modelId="{8709F11D-6F6A-4AF7-B325-43821C6DCF55}" type="parTrans" cxnId="{55BD577D-E318-46E9-A239-B926547F7383}">
      <dgm:prSet/>
      <dgm:spPr/>
      <dgm:t>
        <a:bodyPr/>
        <a:lstStyle/>
        <a:p>
          <a:endParaRPr lang="es-ES"/>
        </a:p>
      </dgm:t>
    </dgm:pt>
    <dgm:pt modelId="{F3052262-26F7-41DA-A16B-8D81D82D9547}" type="sibTrans" cxnId="{55BD577D-E318-46E9-A239-B926547F7383}">
      <dgm:prSet/>
      <dgm:spPr/>
      <dgm:t>
        <a:bodyPr/>
        <a:lstStyle/>
        <a:p>
          <a:endParaRPr lang="es-ES"/>
        </a:p>
      </dgm:t>
    </dgm:pt>
    <dgm:pt modelId="{3B6B9066-C7BB-4A65-A7A6-225D99AAEBFF}" type="pres">
      <dgm:prSet presAssocID="{181496E7-E78B-4B0B-9DAF-DD1AC08A6D0E}" presName="linear" presStyleCnt="0">
        <dgm:presLayoutVars>
          <dgm:dir/>
          <dgm:resizeHandles val="exact"/>
        </dgm:presLayoutVars>
      </dgm:prSet>
      <dgm:spPr/>
    </dgm:pt>
    <dgm:pt modelId="{31EC18CC-501A-468D-A05D-45596AA39342}" type="pres">
      <dgm:prSet presAssocID="{4362DCE6-13FD-45BF-B0D3-ABE69A19974A}" presName="comp" presStyleCnt="0"/>
      <dgm:spPr/>
    </dgm:pt>
    <dgm:pt modelId="{3FC5E6E3-904D-4561-8280-02C4CA9AED49}" type="pres">
      <dgm:prSet presAssocID="{4362DCE6-13FD-45BF-B0D3-ABE69A19974A}" presName="box" presStyleLbl="node1" presStyleIdx="0" presStyleCnt="3"/>
      <dgm:spPr/>
    </dgm:pt>
    <dgm:pt modelId="{A96AD40D-845D-418C-8229-75F158582148}" type="pres">
      <dgm:prSet presAssocID="{4362DCE6-13FD-45BF-B0D3-ABE69A19974A}" presName="img" presStyleLbl="fgImgPlace1" presStyleIdx="0" presStyleCnt="3"/>
      <dgm:spPr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</dgm:spPr>
    </dgm:pt>
    <dgm:pt modelId="{CA0C4202-8D02-4A5F-B400-791976A80253}" type="pres">
      <dgm:prSet presAssocID="{4362DCE6-13FD-45BF-B0D3-ABE69A19974A}" presName="text" presStyleLbl="node1" presStyleIdx="0" presStyleCnt="3">
        <dgm:presLayoutVars>
          <dgm:bulletEnabled val="1"/>
        </dgm:presLayoutVars>
      </dgm:prSet>
      <dgm:spPr/>
    </dgm:pt>
    <dgm:pt modelId="{E68834D2-37B0-4D1F-BFFE-4E67B31E33EB}" type="pres">
      <dgm:prSet presAssocID="{A42B0CFE-B80E-40AF-A083-0265D16F2A5B}" presName="spacer" presStyleCnt="0"/>
      <dgm:spPr/>
    </dgm:pt>
    <dgm:pt modelId="{36079285-9ECC-4193-BF51-B213C2F75259}" type="pres">
      <dgm:prSet presAssocID="{AD6883B5-E816-4CE6-B32A-1C3799190338}" presName="comp" presStyleCnt="0"/>
      <dgm:spPr/>
    </dgm:pt>
    <dgm:pt modelId="{E57FE779-6EC3-44FE-9198-EA129D2207F0}" type="pres">
      <dgm:prSet presAssocID="{AD6883B5-E816-4CE6-B32A-1C3799190338}" presName="box" presStyleLbl="node1" presStyleIdx="1" presStyleCnt="3"/>
      <dgm:spPr/>
    </dgm:pt>
    <dgm:pt modelId="{102D99F1-60F2-46C2-902A-0822D7FC3118}" type="pres">
      <dgm:prSet presAssocID="{AD6883B5-E816-4CE6-B32A-1C3799190338}" presName="img" presStyleLbl="fgImgPlace1" presStyleIdx="1" presStyleCnt="3"/>
      <dgm:spPr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</dgm:spPr>
    </dgm:pt>
    <dgm:pt modelId="{E263D154-F397-49C9-8E66-8815217AF152}" type="pres">
      <dgm:prSet presAssocID="{AD6883B5-E816-4CE6-B32A-1C3799190338}" presName="text" presStyleLbl="node1" presStyleIdx="1" presStyleCnt="3">
        <dgm:presLayoutVars>
          <dgm:bulletEnabled val="1"/>
        </dgm:presLayoutVars>
      </dgm:prSet>
      <dgm:spPr/>
    </dgm:pt>
    <dgm:pt modelId="{B32EA68C-8D33-42A2-BD48-31FC5EEF2CAB}" type="pres">
      <dgm:prSet presAssocID="{F04FABF5-7D1A-456D-8656-50B331DFDC9C}" presName="spacer" presStyleCnt="0"/>
      <dgm:spPr/>
    </dgm:pt>
    <dgm:pt modelId="{CC8D9F7E-6C88-4730-A06D-CCCD42AAF0C3}" type="pres">
      <dgm:prSet presAssocID="{7EF3E01C-21B6-433C-906B-8CE429403946}" presName="comp" presStyleCnt="0"/>
      <dgm:spPr/>
    </dgm:pt>
    <dgm:pt modelId="{C6C9B0A7-E18B-438F-9CBD-839724722BA6}" type="pres">
      <dgm:prSet presAssocID="{7EF3E01C-21B6-433C-906B-8CE429403946}" presName="box" presStyleLbl="node1" presStyleIdx="2" presStyleCnt="3"/>
      <dgm:spPr/>
    </dgm:pt>
    <dgm:pt modelId="{92780167-77DE-499F-889F-98ECD54F55A6}" type="pres">
      <dgm:prSet presAssocID="{7EF3E01C-21B6-433C-906B-8CE429403946}" presName="img" presStyleLbl="fgImgPlace1" presStyleIdx="2" presStyleCnt="3"/>
      <dgm:spPr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</dgm:spPr>
    </dgm:pt>
    <dgm:pt modelId="{D99166D2-2DA4-4407-83D7-CE563D376E08}" type="pres">
      <dgm:prSet presAssocID="{7EF3E01C-21B6-433C-906B-8CE429403946}" presName="text" presStyleLbl="node1" presStyleIdx="2" presStyleCnt="3">
        <dgm:presLayoutVars>
          <dgm:bulletEnabled val="1"/>
        </dgm:presLayoutVars>
      </dgm:prSet>
      <dgm:spPr/>
    </dgm:pt>
  </dgm:ptLst>
  <dgm:cxnLst>
    <dgm:cxn modelId="{D8CCB111-C8DA-4EDB-83B5-9B174C19A82D}" type="presOf" srcId="{4362DCE6-13FD-45BF-B0D3-ABE69A19974A}" destId="{CA0C4202-8D02-4A5F-B400-791976A80253}" srcOrd="1" destOrd="0" presId="urn:microsoft.com/office/officeart/2005/8/layout/vList4"/>
    <dgm:cxn modelId="{14196212-6EF6-4868-9569-7E71BF6F1428}" type="presOf" srcId="{181496E7-E78B-4B0B-9DAF-DD1AC08A6D0E}" destId="{3B6B9066-C7BB-4A65-A7A6-225D99AAEBFF}" srcOrd="0" destOrd="0" presId="urn:microsoft.com/office/officeart/2005/8/layout/vList4"/>
    <dgm:cxn modelId="{5A38512E-30D5-4299-B707-7F224B76DE55}" type="presOf" srcId="{AD6883B5-E816-4CE6-B32A-1C3799190338}" destId="{E57FE779-6EC3-44FE-9198-EA129D2207F0}" srcOrd="0" destOrd="0" presId="urn:microsoft.com/office/officeart/2005/8/layout/vList4"/>
    <dgm:cxn modelId="{C63A8B34-557A-4705-A35F-52883C9C0C50}" type="presOf" srcId="{4362DCE6-13FD-45BF-B0D3-ABE69A19974A}" destId="{3FC5E6E3-904D-4561-8280-02C4CA9AED49}" srcOrd="0" destOrd="0" presId="urn:microsoft.com/office/officeart/2005/8/layout/vList4"/>
    <dgm:cxn modelId="{CDFEDE62-02B9-47C3-9783-4AAB3978A053}" srcId="{181496E7-E78B-4B0B-9DAF-DD1AC08A6D0E}" destId="{4362DCE6-13FD-45BF-B0D3-ABE69A19974A}" srcOrd="0" destOrd="0" parTransId="{08FC6B0D-5EFF-4954-A384-C3AA97DD0766}" sibTransId="{A42B0CFE-B80E-40AF-A083-0265D16F2A5B}"/>
    <dgm:cxn modelId="{2565386D-6648-4C13-960F-8471C74DF18B}" type="presOf" srcId="{AD6883B5-E816-4CE6-B32A-1C3799190338}" destId="{E263D154-F397-49C9-8E66-8815217AF152}" srcOrd="1" destOrd="0" presId="urn:microsoft.com/office/officeart/2005/8/layout/vList4"/>
    <dgm:cxn modelId="{55BD577D-E318-46E9-A239-B926547F7383}" srcId="{181496E7-E78B-4B0B-9DAF-DD1AC08A6D0E}" destId="{7EF3E01C-21B6-433C-906B-8CE429403946}" srcOrd="2" destOrd="0" parTransId="{8709F11D-6F6A-4AF7-B325-43821C6DCF55}" sibTransId="{F3052262-26F7-41DA-A16B-8D81D82D9547}"/>
    <dgm:cxn modelId="{A7721F8F-BDB2-4954-A7A2-7933DE084DD8}" type="presOf" srcId="{7EF3E01C-21B6-433C-906B-8CE429403946}" destId="{D99166D2-2DA4-4407-83D7-CE563D376E08}" srcOrd="1" destOrd="0" presId="urn:microsoft.com/office/officeart/2005/8/layout/vList4"/>
    <dgm:cxn modelId="{5AF9E5C0-B9BA-43B6-B803-2C2D6FE17AC1}" srcId="{181496E7-E78B-4B0B-9DAF-DD1AC08A6D0E}" destId="{AD6883B5-E816-4CE6-B32A-1C3799190338}" srcOrd="1" destOrd="0" parTransId="{04B039F6-D6B3-4E8E-B02B-0AEBEF9BD000}" sibTransId="{F04FABF5-7D1A-456D-8656-50B331DFDC9C}"/>
    <dgm:cxn modelId="{4F541BE8-0013-4D10-A7D9-C38784E6A3E0}" type="presOf" srcId="{7EF3E01C-21B6-433C-906B-8CE429403946}" destId="{C6C9B0A7-E18B-438F-9CBD-839724722BA6}" srcOrd="0" destOrd="0" presId="urn:microsoft.com/office/officeart/2005/8/layout/vList4"/>
    <dgm:cxn modelId="{90AF68A8-F838-4B3B-A308-6EF41EE71519}" type="presParOf" srcId="{3B6B9066-C7BB-4A65-A7A6-225D99AAEBFF}" destId="{31EC18CC-501A-468D-A05D-45596AA39342}" srcOrd="0" destOrd="0" presId="urn:microsoft.com/office/officeart/2005/8/layout/vList4"/>
    <dgm:cxn modelId="{1C076CAA-0BDC-42E0-9B38-44B2D7BE8275}" type="presParOf" srcId="{31EC18CC-501A-468D-A05D-45596AA39342}" destId="{3FC5E6E3-904D-4561-8280-02C4CA9AED49}" srcOrd="0" destOrd="0" presId="urn:microsoft.com/office/officeart/2005/8/layout/vList4"/>
    <dgm:cxn modelId="{5CF9F564-B357-47EA-B4FC-3115944E849B}" type="presParOf" srcId="{31EC18CC-501A-468D-A05D-45596AA39342}" destId="{A96AD40D-845D-418C-8229-75F158582148}" srcOrd="1" destOrd="0" presId="urn:microsoft.com/office/officeart/2005/8/layout/vList4"/>
    <dgm:cxn modelId="{D565EBCF-7D8E-4CD8-B9D8-40C18BD37BFB}" type="presParOf" srcId="{31EC18CC-501A-468D-A05D-45596AA39342}" destId="{CA0C4202-8D02-4A5F-B400-791976A80253}" srcOrd="2" destOrd="0" presId="urn:microsoft.com/office/officeart/2005/8/layout/vList4"/>
    <dgm:cxn modelId="{DBA0CD72-5F61-43B3-9815-D18BC1FAA492}" type="presParOf" srcId="{3B6B9066-C7BB-4A65-A7A6-225D99AAEBFF}" destId="{E68834D2-37B0-4D1F-BFFE-4E67B31E33EB}" srcOrd="1" destOrd="0" presId="urn:microsoft.com/office/officeart/2005/8/layout/vList4"/>
    <dgm:cxn modelId="{15808162-7703-42C7-BFC9-7CA8E36E9B75}" type="presParOf" srcId="{3B6B9066-C7BB-4A65-A7A6-225D99AAEBFF}" destId="{36079285-9ECC-4193-BF51-B213C2F75259}" srcOrd="2" destOrd="0" presId="urn:microsoft.com/office/officeart/2005/8/layout/vList4"/>
    <dgm:cxn modelId="{169FDC28-EEAE-4BA2-ACA5-A4E2A638E37E}" type="presParOf" srcId="{36079285-9ECC-4193-BF51-B213C2F75259}" destId="{E57FE779-6EC3-44FE-9198-EA129D2207F0}" srcOrd="0" destOrd="0" presId="urn:microsoft.com/office/officeart/2005/8/layout/vList4"/>
    <dgm:cxn modelId="{873AD2ED-DDC7-4271-B0A4-C041285C6529}" type="presParOf" srcId="{36079285-9ECC-4193-BF51-B213C2F75259}" destId="{102D99F1-60F2-46C2-902A-0822D7FC3118}" srcOrd="1" destOrd="0" presId="urn:microsoft.com/office/officeart/2005/8/layout/vList4"/>
    <dgm:cxn modelId="{CB0D7335-CDB2-4D62-9699-174626032443}" type="presParOf" srcId="{36079285-9ECC-4193-BF51-B213C2F75259}" destId="{E263D154-F397-49C9-8E66-8815217AF152}" srcOrd="2" destOrd="0" presId="urn:microsoft.com/office/officeart/2005/8/layout/vList4"/>
    <dgm:cxn modelId="{2E387A18-4FFA-4619-B132-DA31A4AB18D3}" type="presParOf" srcId="{3B6B9066-C7BB-4A65-A7A6-225D99AAEBFF}" destId="{B32EA68C-8D33-42A2-BD48-31FC5EEF2CAB}" srcOrd="3" destOrd="0" presId="urn:microsoft.com/office/officeart/2005/8/layout/vList4"/>
    <dgm:cxn modelId="{C2299F08-456D-4987-B592-11AB62E8BC6E}" type="presParOf" srcId="{3B6B9066-C7BB-4A65-A7A6-225D99AAEBFF}" destId="{CC8D9F7E-6C88-4730-A06D-CCCD42AAF0C3}" srcOrd="4" destOrd="0" presId="urn:microsoft.com/office/officeart/2005/8/layout/vList4"/>
    <dgm:cxn modelId="{8D57D33B-F24D-4032-A007-ECD642A85E22}" type="presParOf" srcId="{CC8D9F7E-6C88-4730-A06D-CCCD42AAF0C3}" destId="{C6C9B0A7-E18B-438F-9CBD-839724722BA6}" srcOrd="0" destOrd="0" presId="urn:microsoft.com/office/officeart/2005/8/layout/vList4"/>
    <dgm:cxn modelId="{1E6E046D-AA5C-4AAD-A71D-2322C23E8F7E}" type="presParOf" srcId="{CC8D9F7E-6C88-4730-A06D-CCCD42AAF0C3}" destId="{92780167-77DE-499F-889F-98ECD54F55A6}" srcOrd="1" destOrd="0" presId="urn:microsoft.com/office/officeart/2005/8/layout/vList4"/>
    <dgm:cxn modelId="{4E93F357-5601-4B9E-8772-077B39493E73}" type="presParOf" srcId="{CC8D9F7E-6C88-4730-A06D-CCCD42AAF0C3}" destId="{D99166D2-2DA4-4407-83D7-CE563D376E0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1496E7-E78B-4B0B-9DAF-DD1AC08A6D0E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4362DCE6-13FD-45BF-B0D3-ABE69A19974A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Trabajando en el perfeccionamiento del Sistema empresarial y presupuestado para reducir efectivos y fortalecer el municipio. </a:t>
          </a:r>
          <a:endParaRPr lang="es-ES" sz="3700" dirty="0"/>
        </a:p>
      </dgm:t>
    </dgm:pt>
    <dgm:pt modelId="{08FC6B0D-5EFF-4954-A384-C3AA97DD0766}" type="parTrans" cxnId="{CDFEDE62-02B9-47C3-9783-4AAB3978A053}">
      <dgm:prSet/>
      <dgm:spPr/>
      <dgm:t>
        <a:bodyPr/>
        <a:lstStyle/>
        <a:p>
          <a:endParaRPr lang="es-ES"/>
        </a:p>
      </dgm:t>
    </dgm:pt>
    <dgm:pt modelId="{A42B0CFE-B80E-40AF-A083-0265D16F2A5B}" type="sibTrans" cxnId="{CDFEDE62-02B9-47C3-9783-4AAB3978A053}">
      <dgm:prSet/>
      <dgm:spPr/>
      <dgm:t>
        <a:bodyPr/>
        <a:lstStyle/>
        <a:p>
          <a:endParaRPr lang="es-ES"/>
        </a:p>
      </dgm:t>
    </dgm:pt>
    <dgm:pt modelId="{AD6883B5-E816-4CE6-B32A-1C3799190338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Constituyendo el Sistema Empresarial Agroindustrial municipal. </a:t>
          </a:r>
        </a:p>
      </dgm:t>
    </dgm:pt>
    <dgm:pt modelId="{04B039F6-D6B3-4E8E-B02B-0AEBEF9BD000}" type="parTrans" cxnId="{5AF9E5C0-B9BA-43B6-B803-2C2D6FE17AC1}">
      <dgm:prSet/>
      <dgm:spPr/>
      <dgm:t>
        <a:bodyPr/>
        <a:lstStyle/>
        <a:p>
          <a:endParaRPr lang="es-ES"/>
        </a:p>
      </dgm:t>
    </dgm:pt>
    <dgm:pt modelId="{F04FABF5-7D1A-456D-8656-50B331DFDC9C}" type="sibTrans" cxnId="{5AF9E5C0-B9BA-43B6-B803-2C2D6FE17AC1}">
      <dgm:prSet/>
      <dgm:spPr/>
      <dgm:t>
        <a:bodyPr/>
        <a:lstStyle/>
        <a:p>
          <a:endParaRPr lang="es-ES"/>
        </a:p>
      </dgm:t>
    </dgm:pt>
    <dgm:pt modelId="{7EF3E01C-21B6-433C-906B-8CE429403946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Realizando el ejercicio conjunto con las FAR para  mejorar el control sobre la propiedad, posesión y uso de la tierra. </a:t>
          </a:r>
        </a:p>
      </dgm:t>
    </dgm:pt>
    <dgm:pt modelId="{8709F11D-6F6A-4AF7-B325-43821C6DCF55}" type="parTrans" cxnId="{55BD577D-E318-46E9-A239-B926547F7383}">
      <dgm:prSet/>
      <dgm:spPr/>
      <dgm:t>
        <a:bodyPr/>
        <a:lstStyle/>
        <a:p>
          <a:endParaRPr lang="es-ES"/>
        </a:p>
      </dgm:t>
    </dgm:pt>
    <dgm:pt modelId="{F3052262-26F7-41DA-A16B-8D81D82D9547}" type="sibTrans" cxnId="{55BD577D-E318-46E9-A239-B926547F7383}">
      <dgm:prSet/>
      <dgm:spPr/>
      <dgm:t>
        <a:bodyPr/>
        <a:lstStyle/>
        <a:p>
          <a:endParaRPr lang="es-ES"/>
        </a:p>
      </dgm:t>
    </dgm:pt>
    <dgm:pt modelId="{3B6B9066-C7BB-4A65-A7A6-225D99AAEBFF}" type="pres">
      <dgm:prSet presAssocID="{181496E7-E78B-4B0B-9DAF-DD1AC08A6D0E}" presName="linear" presStyleCnt="0">
        <dgm:presLayoutVars>
          <dgm:dir/>
          <dgm:resizeHandles val="exact"/>
        </dgm:presLayoutVars>
      </dgm:prSet>
      <dgm:spPr/>
    </dgm:pt>
    <dgm:pt modelId="{31EC18CC-501A-468D-A05D-45596AA39342}" type="pres">
      <dgm:prSet presAssocID="{4362DCE6-13FD-45BF-B0D3-ABE69A19974A}" presName="comp" presStyleCnt="0"/>
      <dgm:spPr/>
    </dgm:pt>
    <dgm:pt modelId="{3FC5E6E3-904D-4561-8280-02C4CA9AED49}" type="pres">
      <dgm:prSet presAssocID="{4362DCE6-13FD-45BF-B0D3-ABE69A19974A}" presName="box" presStyleLbl="node1" presStyleIdx="0" presStyleCnt="3"/>
      <dgm:spPr/>
    </dgm:pt>
    <dgm:pt modelId="{A96AD40D-845D-418C-8229-75F158582148}" type="pres">
      <dgm:prSet presAssocID="{4362DCE6-13FD-45BF-B0D3-ABE69A19974A}" presName="img" presStyleLbl="fgImgPlace1" presStyleIdx="0" presStyleCnt="3"/>
      <dgm:spPr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</dgm:spPr>
    </dgm:pt>
    <dgm:pt modelId="{CA0C4202-8D02-4A5F-B400-791976A80253}" type="pres">
      <dgm:prSet presAssocID="{4362DCE6-13FD-45BF-B0D3-ABE69A19974A}" presName="text" presStyleLbl="node1" presStyleIdx="0" presStyleCnt="3">
        <dgm:presLayoutVars>
          <dgm:bulletEnabled val="1"/>
        </dgm:presLayoutVars>
      </dgm:prSet>
      <dgm:spPr/>
    </dgm:pt>
    <dgm:pt modelId="{E68834D2-37B0-4D1F-BFFE-4E67B31E33EB}" type="pres">
      <dgm:prSet presAssocID="{A42B0CFE-B80E-40AF-A083-0265D16F2A5B}" presName="spacer" presStyleCnt="0"/>
      <dgm:spPr/>
    </dgm:pt>
    <dgm:pt modelId="{36079285-9ECC-4193-BF51-B213C2F75259}" type="pres">
      <dgm:prSet presAssocID="{AD6883B5-E816-4CE6-B32A-1C3799190338}" presName="comp" presStyleCnt="0"/>
      <dgm:spPr/>
    </dgm:pt>
    <dgm:pt modelId="{E57FE779-6EC3-44FE-9198-EA129D2207F0}" type="pres">
      <dgm:prSet presAssocID="{AD6883B5-E816-4CE6-B32A-1C3799190338}" presName="box" presStyleLbl="node1" presStyleIdx="1" presStyleCnt="3"/>
      <dgm:spPr/>
    </dgm:pt>
    <dgm:pt modelId="{102D99F1-60F2-46C2-902A-0822D7FC3118}" type="pres">
      <dgm:prSet presAssocID="{AD6883B5-E816-4CE6-B32A-1C3799190338}" presName="img" presStyleLbl="fgImgPlace1" presStyleIdx="1" presStyleCnt="3"/>
      <dgm:spPr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</dgm:spPr>
    </dgm:pt>
    <dgm:pt modelId="{E263D154-F397-49C9-8E66-8815217AF152}" type="pres">
      <dgm:prSet presAssocID="{AD6883B5-E816-4CE6-B32A-1C3799190338}" presName="text" presStyleLbl="node1" presStyleIdx="1" presStyleCnt="3">
        <dgm:presLayoutVars>
          <dgm:bulletEnabled val="1"/>
        </dgm:presLayoutVars>
      </dgm:prSet>
      <dgm:spPr/>
    </dgm:pt>
    <dgm:pt modelId="{B32EA68C-8D33-42A2-BD48-31FC5EEF2CAB}" type="pres">
      <dgm:prSet presAssocID="{F04FABF5-7D1A-456D-8656-50B331DFDC9C}" presName="spacer" presStyleCnt="0"/>
      <dgm:spPr/>
    </dgm:pt>
    <dgm:pt modelId="{CC8D9F7E-6C88-4730-A06D-CCCD42AAF0C3}" type="pres">
      <dgm:prSet presAssocID="{7EF3E01C-21B6-433C-906B-8CE429403946}" presName="comp" presStyleCnt="0"/>
      <dgm:spPr/>
    </dgm:pt>
    <dgm:pt modelId="{C6C9B0A7-E18B-438F-9CBD-839724722BA6}" type="pres">
      <dgm:prSet presAssocID="{7EF3E01C-21B6-433C-906B-8CE429403946}" presName="box" presStyleLbl="node1" presStyleIdx="2" presStyleCnt="3"/>
      <dgm:spPr/>
    </dgm:pt>
    <dgm:pt modelId="{92780167-77DE-499F-889F-98ECD54F55A6}" type="pres">
      <dgm:prSet presAssocID="{7EF3E01C-21B6-433C-906B-8CE429403946}" presName="img" presStyleLbl="fgImgPlace1" presStyleIdx="2" presStyleCnt="3"/>
      <dgm:spPr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</dgm:spPr>
    </dgm:pt>
    <dgm:pt modelId="{D99166D2-2DA4-4407-83D7-CE563D376E08}" type="pres">
      <dgm:prSet presAssocID="{7EF3E01C-21B6-433C-906B-8CE429403946}" presName="text" presStyleLbl="node1" presStyleIdx="2" presStyleCnt="3">
        <dgm:presLayoutVars>
          <dgm:bulletEnabled val="1"/>
        </dgm:presLayoutVars>
      </dgm:prSet>
      <dgm:spPr/>
    </dgm:pt>
  </dgm:ptLst>
  <dgm:cxnLst>
    <dgm:cxn modelId="{D8CCB111-C8DA-4EDB-83B5-9B174C19A82D}" type="presOf" srcId="{4362DCE6-13FD-45BF-B0D3-ABE69A19974A}" destId="{CA0C4202-8D02-4A5F-B400-791976A80253}" srcOrd="1" destOrd="0" presId="urn:microsoft.com/office/officeart/2005/8/layout/vList4"/>
    <dgm:cxn modelId="{14196212-6EF6-4868-9569-7E71BF6F1428}" type="presOf" srcId="{181496E7-E78B-4B0B-9DAF-DD1AC08A6D0E}" destId="{3B6B9066-C7BB-4A65-A7A6-225D99AAEBFF}" srcOrd="0" destOrd="0" presId="urn:microsoft.com/office/officeart/2005/8/layout/vList4"/>
    <dgm:cxn modelId="{5A38512E-30D5-4299-B707-7F224B76DE55}" type="presOf" srcId="{AD6883B5-E816-4CE6-B32A-1C3799190338}" destId="{E57FE779-6EC3-44FE-9198-EA129D2207F0}" srcOrd="0" destOrd="0" presId="urn:microsoft.com/office/officeart/2005/8/layout/vList4"/>
    <dgm:cxn modelId="{C63A8B34-557A-4705-A35F-52883C9C0C50}" type="presOf" srcId="{4362DCE6-13FD-45BF-B0D3-ABE69A19974A}" destId="{3FC5E6E3-904D-4561-8280-02C4CA9AED49}" srcOrd="0" destOrd="0" presId="urn:microsoft.com/office/officeart/2005/8/layout/vList4"/>
    <dgm:cxn modelId="{CDFEDE62-02B9-47C3-9783-4AAB3978A053}" srcId="{181496E7-E78B-4B0B-9DAF-DD1AC08A6D0E}" destId="{4362DCE6-13FD-45BF-B0D3-ABE69A19974A}" srcOrd="0" destOrd="0" parTransId="{08FC6B0D-5EFF-4954-A384-C3AA97DD0766}" sibTransId="{A42B0CFE-B80E-40AF-A083-0265D16F2A5B}"/>
    <dgm:cxn modelId="{2565386D-6648-4C13-960F-8471C74DF18B}" type="presOf" srcId="{AD6883B5-E816-4CE6-B32A-1C3799190338}" destId="{E263D154-F397-49C9-8E66-8815217AF152}" srcOrd="1" destOrd="0" presId="urn:microsoft.com/office/officeart/2005/8/layout/vList4"/>
    <dgm:cxn modelId="{55BD577D-E318-46E9-A239-B926547F7383}" srcId="{181496E7-E78B-4B0B-9DAF-DD1AC08A6D0E}" destId="{7EF3E01C-21B6-433C-906B-8CE429403946}" srcOrd="2" destOrd="0" parTransId="{8709F11D-6F6A-4AF7-B325-43821C6DCF55}" sibTransId="{F3052262-26F7-41DA-A16B-8D81D82D9547}"/>
    <dgm:cxn modelId="{A7721F8F-BDB2-4954-A7A2-7933DE084DD8}" type="presOf" srcId="{7EF3E01C-21B6-433C-906B-8CE429403946}" destId="{D99166D2-2DA4-4407-83D7-CE563D376E08}" srcOrd="1" destOrd="0" presId="urn:microsoft.com/office/officeart/2005/8/layout/vList4"/>
    <dgm:cxn modelId="{5AF9E5C0-B9BA-43B6-B803-2C2D6FE17AC1}" srcId="{181496E7-E78B-4B0B-9DAF-DD1AC08A6D0E}" destId="{AD6883B5-E816-4CE6-B32A-1C3799190338}" srcOrd="1" destOrd="0" parTransId="{04B039F6-D6B3-4E8E-B02B-0AEBEF9BD000}" sibTransId="{F04FABF5-7D1A-456D-8656-50B331DFDC9C}"/>
    <dgm:cxn modelId="{4F541BE8-0013-4D10-A7D9-C38784E6A3E0}" type="presOf" srcId="{7EF3E01C-21B6-433C-906B-8CE429403946}" destId="{C6C9B0A7-E18B-438F-9CBD-839724722BA6}" srcOrd="0" destOrd="0" presId="urn:microsoft.com/office/officeart/2005/8/layout/vList4"/>
    <dgm:cxn modelId="{90AF68A8-F838-4B3B-A308-6EF41EE71519}" type="presParOf" srcId="{3B6B9066-C7BB-4A65-A7A6-225D99AAEBFF}" destId="{31EC18CC-501A-468D-A05D-45596AA39342}" srcOrd="0" destOrd="0" presId="urn:microsoft.com/office/officeart/2005/8/layout/vList4"/>
    <dgm:cxn modelId="{1C076CAA-0BDC-42E0-9B38-44B2D7BE8275}" type="presParOf" srcId="{31EC18CC-501A-468D-A05D-45596AA39342}" destId="{3FC5E6E3-904D-4561-8280-02C4CA9AED49}" srcOrd="0" destOrd="0" presId="urn:microsoft.com/office/officeart/2005/8/layout/vList4"/>
    <dgm:cxn modelId="{5CF9F564-B357-47EA-B4FC-3115944E849B}" type="presParOf" srcId="{31EC18CC-501A-468D-A05D-45596AA39342}" destId="{A96AD40D-845D-418C-8229-75F158582148}" srcOrd="1" destOrd="0" presId="urn:microsoft.com/office/officeart/2005/8/layout/vList4"/>
    <dgm:cxn modelId="{D565EBCF-7D8E-4CD8-B9D8-40C18BD37BFB}" type="presParOf" srcId="{31EC18CC-501A-468D-A05D-45596AA39342}" destId="{CA0C4202-8D02-4A5F-B400-791976A80253}" srcOrd="2" destOrd="0" presId="urn:microsoft.com/office/officeart/2005/8/layout/vList4"/>
    <dgm:cxn modelId="{DBA0CD72-5F61-43B3-9815-D18BC1FAA492}" type="presParOf" srcId="{3B6B9066-C7BB-4A65-A7A6-225D99AAEBFF}" destId="{E68834D2-37B0-4D1F-BFFE-4E67B31E33EB}" srcOrd="1" destOrd="0" presId="urn:microsoft.com/office/officeart/2005/8/layout/vList4"/>
    <dgm:cxn modelId="{15808162-7703-42C7-BFC9-7CA8E36E9B75}" type="presParOf" srcId="{3B6B9066-C7BB-4A65-A7A6-225D99AAEBFF}" destId="{36079285-9ECC-4193-BF51-B213C2F75259}" srcOrd="2" destOrd="0" presId="urn:microsoft.com/office/officeart/2005/8/layout/vList4"/>
    <dgm:cxn modelId="{169FDC28-EEAE-4BA2-ACA5-A4E2A638E37E}" type="presParOf" srcId="{36079285-9ECC-4193-BF51-B213C2F75259}" destId="{E57FE779-6EC3-44FE-9198-EA129D2207F0}" srcOrd="0" destOrd="0" presId="urn:microsoft.com/office/officeart/2005/8/layout/vList4"/>
    <dgm:cxn modelId="{873AD2ED-DDC7-4271-B0A4-C041285C6529}" type="presParOf" srcId="{36079285-9ECC-4193-BF51-B213C2F75259}" destId="{102D99F1-60F2-46C2-902A-0822D7FC3118}" srcOrd="1" destOrd="0" presId="urn:microsoft.com/office/officeart/2005/8/layout/vList4"/>
    <dgm:cxn modelId="{CB0D7335-CDB2-4D62-9699-174626032443}" type="presParOf" srcId="{36079285-9ECC-4193-BF51-B213C2F75259}" destId="{E263D154-F397-49C9-8E66-8815217AF152}" srcOrd="2" destOrd="0" presId="urn:microsoft.com/office/officeart/2005/8/layout/vList4"/>
    <dgm:cxn modelId="{2E387A18-4FFA-4619-B132-DA31A4AB18D3}" type="presParOf" srcId="{3B6B9066-C7BB-4A65-A7A6-225D99AAEBFF}" destId="{B32EA68C-8D33-42A2-BD48-31FC5EEF2CAB}" srcOrd="3" destOrd="0" presId="urn:microsoft.com/office/officeart/2005/8/layout/vList4"/>
    <dgm:cxn modelId="{C2299F08-456D-4987-B592-11AB62E8BC6E}" type="presParOf" srcId="{3B6B9066-C7BB-4A65-A7A6-225D99AAEBFF}" destId="{CC8D9F7E-6C88-4730-A06D-CCCD42AAF0C3}" srcOrd="4" destOrd="0" presId="urn:microsoft.com/office/officeart/2005/8/layout/vList4"/>
    <dgm:cxn modelId="{8D57D33B-F24D-4032-A007-ECD642A85E22}" type="presParOf" srcId="{CC8D9F7E-6C88-4730-A06D-CCCD42AAF0C3}" destId="{C6C9B0A7-E18B-438F-9CBD-839724722BA6}" srcOrd="0" destOrd="0" presId="urn:microsoft.com/office/officeart/2005/8/layout/vList4"/>
    <dgm:cxn modelId="{1E6E046D-AA5C-4AAD-A71D-2322C23E8F7E}" type="presParOf" srcId="{CC8D9F7E-6C88-4730-A06D-CCCD42AAF0C3}" destId="{92780167-77DE-499F-889F-98ECD54F55A6}" srcOrd="1" destOrd="0" presId="urn:microsoft.com/office/officeart/2005/8/layout/vList4"/>
    <dgm:cxn modelId="{4E93F357-5601-4B9E-8772-077B39493E73}" type="presParOf" srcId="{CC8D9F7E-6C88-4730-A06D-CCCD42AAF0C3}" destId="{D99166D2-2DA4-4407-83D7-CE563D376E0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BF748-4B61-4FA7-B829-5AF1AA6AF4D1}">
      <dsp:nvSpPr>
        <dsp:cNvPr id="0" name=""/>
        <dsp:cNvSpPr/>
      </dsp:nvSpPr>
      <dsp:spPr>
        <a:xfrm>
          <a:off x="0" y="0"/>
          <a:ext cx="5827977" cy="1041724"/>
        </a:xfrm>
        <a:prstGeom prst="roundRect">
          <a:avLst>
            <a:gd name="adj" fmla="val 10000"/>
          </a:avLst>
        </a:prstGeom>
        <a:solidFill>
          <a:srgbClr val="92D050"/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>
              <a:latin typeface="Arial" panose="020B0604020202020204" pitchFamily="34" charset="0"/>
              <a:cs typeface="Arial" panose="020B0604020202020204" pitchFamily="34" charset="0"/>
            </a:rPr>
            <a:t>Funciones especificas</a:t>
          </a:r>
        </a:p>
      </dsp:txBody>
      <dsp:txXfrm>
        <a:off x="30511" y="30511"/>
        <a:ext cx="5766955" cy="980702"/>
      </dsp:txXfrm>
    </dsp:sp>
    <dsp:sp modelId="{8083C26F-A3C4-40E6-9F81-0CC44BD05E40}">
      <dsp:nvSpPr>
        <dsp:cNvPr id="0" name=""/>
        <dsp:cNvSpPr/>
      </dsp:nvSpPr>
      <dsp:spPr>
        <a:xfrm>
          <a:off x="278878" y="1230967"/>
          <a:ext cx="1041724" cy="1041724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840F7-B64F-46A2-91D5-B5F27A704C9E}">
      <dsp:nvSpPr>
        <dsp:cNvPr id="0" name=""/>
        <dsp:cNvSpPr/>
      </dsp:nvSpPr>
      <dsp:spPr>
        <a:xfrm>
          <a:off x="1383105" y="1230967"/>
          <a:ext cx="4166001" cy="104172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Políticas </a:t>
          </a:r>
        </a:p>
      </dsp:txBody>
      <dsp:txXfrm>
        <a:off x="1433967" y="1281829"/>
        <a:ext cx="4064277" cy="940000"/>
      </dsp:txXfrm>
    </dsp:sp>
    <dsp:sp modelId="{47FB3348-6162-4F2D-9B59-B4617E590ECF}">
      <dsp:nvSpPr>
        <dsp:cNvPr id="0" name=""/>
        <dsp:cNvSpPr/>
      </dsp:nvSpPr>
      <dsp:spPr>
        <a:xfrm>
          <a:off x="278878" y="2397698"/>
          <a:ext cx="1041724" cy="1041724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A2BBA-EFAA-4194-8230-125DDE853336}">
      <dsp:nvSpPr>
        <dsp:cNvPr id="0" name=""/>
        <dsp:cNvSpPr/>
      </dsp:nvSpPr>
      <dsp:spPr>
        <a:xfrm>
          <a:off x="1383105" y="2397698"/>
          <a:ext cx="4166001" cy="104172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Producción</a:t>
          </a:r>
        </a:p>
      </dsp:txBody>
      <dsp:txXfrm>
        <a:off x="1433967" y="2448560"/>
        <a:ext cx="4064277" cy="940000"/>
      </dsp:txXfrm>
    </dsp:sp>
    <dsp:sp modelId="{2BFD66F1-BA1B-4837-A243-4119DAD447AB}">
      <dsp:nvSpPr>
        <dsp:cNvPr id="0" name=""/>
        <dsp:cNvSpPr/>
      </dsp:nvSpPr>
      <dsp:spPr>
        <a:xfrm>
          <a:off x="278878" y="3564429"/>
          <a:ext cx="1041724" cy="1041724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EBCF8-5DB7-4ADD-AFE8-A74A8DDF16A7}">
      <dsp:nvSpPr>
        <dsp:cNvPr id="0" name=""/>
        <dsp:cNvSpPr/>
      </dsp:nvSpPr>
      <dsp:spPr>
        <a:xfrm>
          <a:off x="1399853" y="3566158"/>
          <a:ext cx="4166001" cy="104172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0" kern="1200" dirty="0">
              <a:latin typeface="Arial" panose="020B0604020202020204" pitchFamily="34" charset="0"/>
              <a:cs typeface="Arial" panose="020B0604020202020204" pitchFamily="34" charset="0"/>
            </a:rPr>
            <a:t>La  tierra </a:t>
          </a:r>
        </a:p>
      </dsp:txBody>
      <dsp:txXfrm>
        <a:off x="1450715" y="3617020"/>
        <a:ext cx="4064277" cy="940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5E6E3-904D-4561-8280-02C4CA9AED49}">
      <dsp:nvSpPr>
        <dsp:cNvPr id="0" name=""/>
        <dsp:cNvSpPr/>
      </dsp:nvSpPr>
      <dsp:spPr>
        <a:xfrm>
          <a:off x="0" y="0"/>
          <a:ext cx="10736316" cy="14058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Contribuyendo a la implantación  la Ley 148 SSAN y su Reglamento.</a:t>
          </a:r>
          <a:endParaRPr lang="es-ES" sz="3700" kern="1200" dirty="0"/>
        </a:p>
      </dsp:txBody>
      <dsp:txXfrm>
        <a:off x="2287848" y="0"/>
        <a:ext cx="8448467" cy="1405850"/>
      </dsp:txXfrm>
    </dsp:sp>
    <dsp:sp modelId="{A96AD40D-845D-418C-8229-75F158582148}">
      <dsp:nvSpPr>
        <dsp:cNvPr id="0" name=""/>
        <dsp:cNvSpPr/>
      </dsp:nvSpPr>
      <dsp:spPr>
        <a:xfrm>
          <a:off x="140585" y="140585"/>
          <a:ext cx="2147263" cy="112468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FE779-6EC3-44FE-9198-EA129D2207F0}">
      <dsp:nvSpPr>
        <dsp:cNvPr id="0" name=""/>
        <dsp:cNvSpPr/>
      </dsp:nvSpPr>
      <dsp:spPr>
        <a:xfrm>
          <a:off x="0" y="1546434"/>
          <a:ext cx="10736316" cy="14058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Gestionando financiamientos externos por IED, Colaboración y Donativos. </a:t>
          </a:r>
        </a:p>
      </dsp:txBody>
      <dsp:txXfrm>
        <a:off x="2287848" y="1546434"/>
        <a:ext cx="8448467" cy="1405850"/>
      </dsp:txXfrm>
    </dsp:sp>
    <dsp:sp modelId="{102D99F1-60F2-46C2-902A-0822D7FC3118}">
      <dsp:nvSpPr>
        <dsp:cNvPr id="0" name=""/>
        <dsp:cNvSpPr/>
      </dsp:nvSpPr>
      <dsp:spPr>
        <a:xfrm>
          <a:off x="140585" y="1687020"/>
          <a:ext cx="2147263" cy="112468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C9B0A7-E18B-438F-9CBD-839724722BA6}">
      <dsp:nvSpPr>
        <dsp:cNvPr id="0" name=""/>
        <dsp:cNvSpPr/>
      </dsp:nvSpPr>
      <dsp:spPr>
        <a:xfrm>
          <a:off x="0" y="3092869"/>
          <a:ext cx="10736316" cy="14058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Elaborando las acciones  para solucionar los problemas planteados en la sesión del parlamento que conciernen a la agricultura.  </a:t>
          </a:r>
        </a:p>
      </dsp:txBody>
      <dsp:txXfrm>
        <a:off x="2287848" y="3092869"/>
        <a:ext cx="8448467" cy="1405850"/>
      </dsp:txXfrm>
    </dsp:sp>
    <dsp:sp modelId="{92780167-77DE-499F-889F-98ECD54F55A6}">
      <dsp:nvSpPr>
        <dsp:cNvPr id="0" name=""/>
        <dsp:cNvSpPr/>
      </dsp:nvSpPr>
      <dsp:spPr>
        <a:xfrm>
          <a:off x="140585" y="3233454"/>
          <a:ext cx="2147263" cy="112468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9A066-778E-41A5-92E3-92AE89701DE8}">
      <dsp:nvSpPr>
        <dsp:cNvPr id="0" name=""/>
        <dsp:cNvSpPr/>
      </dsp:nvSpPr>
      <dsp:spPr>
        <a:xfrm rot="10800000">
          <a:off x="883786" y="63215"/>
          <a:ext cx="10088132" cy="219716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8889" tIns="106680" rIns="199136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Arial" panose="020B0604020202020204" pitchFamily="34" charset="0"/>
              <a:cs typeface="Arial" panose="020B0604020202020204" pitchFamily="34" charset="0"/>
            </a:rPr>
            <a:t>Se han creado o traspasado 13 empresas en 10 municipios. El resto de los 18 municipios iniciales están en proceso de aprobación. </a:t>
          </a:r>
        </a:p>
      </dsp:txBody>
      <dsp:txXfrm rot="10800000">
        <a:off x="1433077" y="63215"/>
        <a:ext cx="9538841" cy="2197164"/>
      </dsp:txXfrm>
    </dsp:sp>
    <dsp:sp modelId="{A056B984-7048-4604-8A09-E21CBFA804CE}">
      <dsp:nvSpPr>
        <dsp:cNvPr id="0" name=""/>
        <dsp:cNvSpPr/>
      </dsp:nvSpPr>
      <dsp:spPr>
        <a:xfrm>
          <a:off x="141889" y="617768"/>
          <a:ext cx="924413" cy="917030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t="-5000" b="-5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2D8590-1E5A-4D82-AFF5-F69C5F788272}">
      <dsp:nvSpPr>
        <dsp:cNvPr id="0" name=""/>
        <dsp:cNvSpPr/>
      </dsp:nvSpPr>
      <dsp:spPr>
        <a:xfrm rot="10800000">
          <a:off x="399165" y="2853345"/>
          <a:ext cx="10542272" cy="219716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8889" tIns="106680" rIns="199136" bIns="106680" numCol="1" spcCol="1270" anchor="ctr" anchorCtr="0">
          <a:noAutofit/>
        </a:bodyPr>
        <a:lstStyle/>
        <a:p>
          <a:pPr marL="441325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Arial" panose="020B0604020202020204" pitchFamily="34" charset="0"/>
              <a:cs typeface="Arial" panose="020B0604020202020204" pitchFamily="34" charset="0"/>
            </a:rPr>
            <a:t>De los 61 empresas y 530 UEB y 148 municipios seleccionados se han traspasado o autorizado por el MEP 25 empresas en 22 municipios y otros 13 en proceso,</a:t>
          </a: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 rot="10800000">
        <a:off x="948456" y="2853345"/>
        <a:ext cx="9992981" cy="2197164"/>
      </dsp:txXfrm>
    </dsp:sp>
    <dsp:sp modelId="{842AE196-FEF3-4460-A13C-4009298BC1BF}">
      <dsp:nvSpPr>
        <dsp:cNvPr id="0" name=""/>
        <dsp:cNvSpPr/>
      </dsp:nvSpPr>
      <dsp:spPr>
        <a:xfrm>
          <a:off x="0" y="3600084"/>
          <a:ext cx="1030470" cy="837800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t="-5000" b="-5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BF748-4B61-4FA7-B829-5AF1AA6AF4D1}">
      <dsp:nvSpPr>
        <dsp:cNvPr id="0" name=""/>
        <dsp:cNvSpPr/>
      </dsp:nvSpPr>
      <dsp:spPr>
        <a:xfrm>
          <a:off x="301981" y="3"/>
          <a:ext cx="5079095" cy="1041724"/>
        </a:xfrm>
        <a:prstGeom prst="roundRect">
          <a:avLst>
            <a:gd name="adj" fmla="val 10000"/>
          </a:avLst>
        </a:prstGeom>
        <a:solidFill>
          <a:srgbClr val="92D050"/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>
              <a:latin typeface="Arial" panose="020B0604020202020204" pitchFamily="34" charset="0"/>
              <a:cs typeface="Arial" panose="020B0604020202020204" pitchFamily="34" charset="0"/>
            </a:rPr>
            <a:t>Funciones específicas </a:t>
          </a:r>
        </a:p>
      </dsp:txBody>
      <dsp:txXfrm>
        <a:off x="332492" y="30514"/>
        <a:ext cx="5018073" cy="980702"/>
      </dsp:txXfrm>
    </dsp:sp>
    <dsp:sp modelId="{8083C26F-A3C4-40E6-9F81-0CC44BD05E40}">
      <dsp:nvSpPr>
        <dsp:cNvPr id="0" name=""/>
        <dsp:cNvSpPr/>
      </dsp:nvSpPr>
      <dsp:spPr>
        <a:xfrm>
          <a:off x="268764" y="1230967"/>
          <a:ext cx="1041724" cy="1041724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840F7-B64F-46A2-91D5-B5F27A704C9E}">
      <dsp:nvSpPr>
        <dsp:cNvPr id="0" name=""/>
        <dsp:cNvSpPr/>
      </dsp:nvSpPr>
      <dsp:spPr>
        <a:xfrm>
          <a:off x="1372992" y="1230967"/>
          <a:ext cx="3974867" cy="104172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El suelo</a:t>
          </a:r>
        </a:p>
      </dsp:txBody>
      <dsp:txXfrm>
        <a:off x="1423854" y="1281829"/>
        <a:ext cx="3873143" cy="940000"/>
      </dsp:txXfrm>
    </dsp:sp>
    <dsp:sp modelId="{47FB3348-6162-4F2D-9B59-B4617E590ECF}">
      <dsp:nvSpPr>
        <dsp:cNvPr id="0" name=""/>
        <dsp:cNvSpPr/>
      </dsp:nvSpPr>
      <dsp:spPr>
        <a:xfrm>
          <a:off x="268764" y="2397698"/>
          <a:ext cx="1041724" cy="1041724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A2BBA-EFAA-4194-8230-125DDE853336}">
      <dsp:nvSpPr>
        <dsp:cNvPr id="0" name=""/>
        <dsp:cNvSpPr/>
      </dsp:nvSpPr>
      <dsp:spPr>
        <a:xfrm>
          <a:off x="1372992" y="2397698"/>
          <a:ext cx="3974867" cy="104172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 Sanidad Vegetal</a:t>
          </a:r>
        </a:p>
      </dsp:txBody>
      <dsp:txXfrm>
        <a:off x="1423854" y="2448560"/>
        <a:ext cx="3873143" cy="940000"/>
      </dsp:txXfrm>
    </dsp:sp>
    <dsp:sp modelId="{2BFD66F1-BA1B-4837-A243-4119DAD447AB}">
      <dsp:nvSpPr>
        <dsp:cNvPr id="0" name=""/>
        <dsp:cNvSpPr/>
      </dsp:nvSpPr>
      <dsp:spPr>
        <a:xfrm>
          <a:off x="268764" y="3564430"/>
          <a:ext cx="1041724" cy="1041724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EBCF8-5DB7-4ADD-AFE8-A74A8DDF16A7}">
      <dsp:nvSpPr>
        <dsp:cNvPr id="0" name=""/>
        <dsp:cNvSpPr/>
      </dsp:nvSpPr>
      <dsp:spPr>
        <a:xfrm>
          <a:off x="1372992" y="3564430"/>
          <a:ext cx="3974867" cy="104172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ES" sz="2400" b="0" kern="1200" dirty="0">
              <a:latin typeface="Arial" panose="020B0604020202020204" pitchFamily="34" charset="0"/>
              <a:cs typeface="Arial" panose="020B0604020202020204" pitchFamily="34" charset="0"/>
            </a:rPr>
            <a:t>Sanidad animal </a:t>
          </a:r>
        </a:p>
      </dsp:txBody>
      <dsp:txXfrm>
        <a:off x="1423854" y="3615292"/>
        <a:ext cx="3873143" cy="94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BF748-4B61-4FA7-B829-5AF1AA6AF4D1}">
      <dsp:nvSpPr>
        <dsp:cNvPr id="0" name=""/>
        <dsp:cNvSpPr/>
      </dsp:nvSpPr>
      <dsp:spPr>
        <a:xfrm>
          <a:off x="35961" y="0"/>
          <a:ext cx="5443654" cy="683083"/>
        </a:xfrm>
        <a:prstGeom prst="roundRect">
          <a:avLst>
            <a:gd name="adj" fmla="val 10000"/>
          </a:avLst>
        </a:prstGeom>
        <a:solidFill>
          <a:srgbClr val="92D050"/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>
              <a:latin typeface="Arial" panose="020B0604020202020204" pitchFamily="34" charset="0"/>
              <a:cs typeface="Arial" panose="020B0604020202020204" pitchFamily="34" charset="0"/>
            </a:rPr>
            <a:t>Funciones especificas</a:t>
          </a:r>
        </a:p>
      </dsp:txBody>
      <dsp:txXfrm>
        <a:off x="55968" y="20007"/>
        <a:ext cx="5403640" cy="643069"/>
      </dsp:txXfrm>
    </dsp:sp>
    <dsp:sp modelId="{8083C26F-A3C4-40E6-9F81-0CC44BD05E40}">
      <dsp:nvSpPr>
        <dsp:cNvPr id="0" name=""/>
        <dsp:cNvSpPr/>
      </dsp:nvSpPr>
      <dsp:spPr>
        <a:xfrm>
          <a:off x="27424" y="881974"/>
          <a:ext cx="1103545" cy="1103545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840F7-B64F-46A2-91D5-B5F27A704C9E}">
      <dsp:nvSpPr>
        <dsp:cNvPr id="0" name=""/>
        <dsp:cNvSpPr/>
      </dsp:nvSpPr>
      <dsp:spPr>
        <a:xfrm>
          <a:off x="1197182" y="881974"/>
          <a:ext cx="4391858" cy="1103545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Patrimonio ganadero</a:t>
          </a:r>
        </a:p>
      </dsp:txBody>
      <dsp:txXfrm>
        <a:off x="1251062" y="935854"/>
        <a:ext cx="4284098" cy="995785"/>
      </dsp:txXfrm>
    </dsp:sp>
    <dsp:sp modelId="{47FB3348-6162-4F2D-9B59-B4617E590ECF}">
      <dsp:nvSpPr>
        <dsp:cNvPr id="0" name=""/>
        <dsp:cNvSpPr/>
      </dsp:nvSpPr>
      <dsp:spPr>
        <a:xfrm>
          <a:off x="27424" y="2117944"/>
          <a:ext cx="1103545" cy="1103545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A2BBA-EFAA-4194-8230-125DDE853336}">
      <dsp:nvSpPr>
        <dsp:cNvPr id="0" name=""/>
        <dsp:cNvSpPr/>
      </dsp:nvSpPr>
      <dsp:spPr>
        <a:xfrm>
          <a:off x="1197182" y="2117944"/>
          <a:ext cx="4391858" cy="1103545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Genética animal</a:t>
          </a:r>
        </a:p>
      </dsp:txBody>
      <dsp:txXfrm>
        <a:off x="1251062" y="2171824"/>
        <a:ext cx="4284098" cy="995785"/>
      </dsp:txXfrm>
    </dsp:sp>
    <dsp:sp modelId="{2BFD66F1-BA1B-4837-A243-4119DAD447AB}">
      <dsp:nvSpPr>
        <dsp:cNvPr id="0" name=""/>
        <dsp:cNvSpPr/>
      </dsp:nvSpPr>
      <dsp:spPr>
        <a:xfrm>
          <a:off x="27424" y="3353915"/>
          <a:ext cx="1103545" cy="1103545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EBCF8-5DB7-4ADD-AFE8-A74A8DDF16A7}">
      <dsp:nvSpPr>
        <dsp:cNvPr id="0" name=""/>
        <dsp:cNvSpPr/>
      </dsp:nvSpPr>
      <dsp:spPr>
        <a:xfrm>
          <a:off x="1214837" y="3354167"/>
          <a:ext cx="4391858" cy="1103545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0" kern="1200" dirty="0">
              <a:latin typeface="Arial" panose="020B0604020202020204" pitchFamily="34" charset="0"/>
              <a:cs typeface="Arial" panose="020B0604020202020204" pitchFamily="34" charset="0"/>
            </a:rPr>
            <a:t>Patrimonio agroforestal</a:t>
          </a:r>
        </a:p>
      </dsp:txBody>
      <dsp:txXfrm>
        <a:off x="1268717" y="3408047"/>
        <a:ext cx="4284098" cy="9957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BF748-4B61-4FA7-B829-5AF1AA6AF4D1}">
      <dsp:nvSpPr>
        <dsp:cNvPr id="0" name=""/>
        <dsp:cNvSpPr/>
      </dsp:nvSpPr>
      <dsp:spPr>
        <a:xfrm>
          <a:off x="104934" y="0"/>
          <a:ext cx="5094863" cy="747430"/>
        </a:xfrm>
        <a:prstGeom prst="roundRect">
          <a:avLst>
            <a:gd name="adj" fmla="val 10000"/>
          </a:avLst>
        </a:prstGeom>
        <a:solidFill>
          <a:srgbClr val="92D050"/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>
              <a:latin typeface="Arial" panose="020B0604020202020204" pitchFamily="34" charset="0"/>
              <a:cs typeface="Arial" panose="020B0604020202020204" pitchFamily="34" charset="0"/>
            </a:rPr>
            <a:t>Funciones específicas </a:t>
          </a:r>
        </a:p>
      </dsp:txBody>
      <dsp:txXfrm>
        <a:off x="126825" y="21891"/>
        <a:ext cx="5051081" cy="703648"/>
      </dsp:txXfrm>
    </dsp:sp>
    <dsp:sp modelId="{8083C26F-A3C4-40E6-9F81-0CC44BD05E40}">
      <dsp:nvSpPr>
        <dsp:cNvPr id="0" name=""/>
        <dsp:cNvSpPr/>
      </dsp:nvSpPr>
      <dsp:spPr>
        <a:xfrm>
          <a:off x="71614" y="944119"/>
          <a:ext cx="1083955" cy="1083955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840F7-B64F-46A2-91D5-B5F27A704C9E}">
      <dsp:nvSpPr>
        <dsp:cNvPr id="0" name=""/>
        <dsp:cNvSpPr/>
      </dsp:nvSpPr>
      <dsp:spPr>
        <a:xfrm>
          <a:off x="1220607" y="976638"/>
          <a:ext cx="3945870" cy="1083955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Mecanización y </a:t>
          </a:r>
          <a:r>
            <a:rPr lang="es-ES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reigo</a:t>
          </a:r>
          <a:endParaRPr lang="es-E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73531" y="1029562"/>
        <a:ext cx="3840022" cy="978107"/>
      </dsp:txXfrm>
    </dsp:sp>
    <dsp:sp modelId="{47FB3348-6162-4F2D-9B59-B4617E590ECF}">
      <dsp:nvSpPr>
        <dsp:cNvPr id="0" name=""/>
        <dsp:cNvSpPr/>
      </dsp:nvSpPr>
      <dsp:spPr>
        <a:xfrm>
          <a:off x="71614" y="2158150"/>
          <a:ext cx="1083955" cy="1083955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A2BBA-EFAA-4194-8230-125DDE853336}">
      <dsp:nvSpPr>
        <dsp:cNvPr id="0" name=""/>
        <dsp:cNvSpPr/>
      </dsp:nvSpPr>
      <dsp:spPr>
        <a:xfrm>
          <a:off x="1220607" y="2158150"/>
          <a:ext cx="3945870" cy="1083955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 Semillas </a:t>
          </a:r>
        </a:p>
      </dsp:txBody>
      <dsp:txXfrm>
        <a:off x="1273531" y="2211074"/>
        <a:ext cx="3840022" cy="978107"/>
      </dsp:txXfrm>
    </dsp:sp>
    <dsp:sp modelId="{2BFD66F1-BA1B-4837-A243-4119DAD447AB}">
      <dsp:nvSpPr>
        <dsp:cNvPr id="0" name=""/>
        <dsp:cNvSpPr/>
      </dsp:nvSpPr>
      <dsp:spPr>
        <a:xfrm>
          <a:off x="71614" y="3372180"/>
          <a:ext cx="1083955" cy="1083955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EBCF8-5DB7-4ADD-AFE8-A74A8DDF16A7}">
      <dsp:nvSpPr>
        <dsp:cNvPr id="0" name=""/>
        <dsp:cNvSpPr/>
      </dsp:nvSpPr>
      <dsp:spPr>
        <a:xfrm>
          <a:off x="1220607" y="3372180"/>
          <a:ext cx="3945870" cy="1083955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latin typeface="Arial" panose="020B0604020202020204" pitchFamily="34" charset="0"/>
              <a:cs typeface="Arial" panose="020B0604020202020204" pitchFamily="34" charset="0"/>
            </a:rPr>
            <a:t>Desarrollo cooperativo agropecuario </a:t>
          </a:r>
          <a:endParaRPr lang="es-E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73531" y="3425104"/>
        <a:ext cx="3840022" cy="9781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485EE-5103-4E88-8076-306B8D9A6801}">
      <dsp:nvSpPr>
        <dsp:cNvPr id="0" name=""/>
        <dsp:cNvSpPr/>
      </dsp:nvSpPr>
      <dsp:spPr>
        <a:xfrm>
          <a:off x="1310" y="0"/>
          <a:ext cx="3407522" cy="500591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latin typeface="Arial" pitchFamily="34" charset="0"/>
              <a:cs typeface="Arial" pitchFamily="34" charset="0"/>
            </a:rPr>
            <a:t>Sistema Presupuestado</a:t>
          </a:r>
        </a:p>
      </dsp:txBody>
      <dsp:txXfrm>
        <a:off x="1310" y="0"/>
        <a:ext cx="3407522" cy="1501774"/>
      </dsp:txXfrm>
    </dsp:sp>
    <dsp:sp modelId="{26AF40D9-7DE6-4463-9C16-F19221520A79}">
      <dsp:nvSpPr>
        <dsp:cNvPr id="0" name=""/>
        <dsp:cNvSpPr/>
      </dsp:nvSpPr>
      <dsp:spPr>
        <a:xfrm>
          <a:off x="342062" y="1501896"/>
          <a:ext cx="2726017" cy="7292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Arial" pitchFamily="34" charset="0"/>
              <a:cs typeface="Arial" pitchFamily="34" charset="0"/>
            </a:rPr>
            <a:t>Órgano Central</a:t>
          </a:r>
        </a:p>
      </dsp:txBody>
      <dsp:txXfrm>
        <a:off x="363421" y="1523255"/>
        <a:ext cx="2683299" cy="686537"/>
      </dsp:txXfrm>
    </dsp:sp>
    <dsp:sp modelId="{3464A64D-4C17-4FED-BFDA-71BDF800003F}">
      <dsp:nvSpPr>
        <dsp:cNvPr id="0" name=""/>
        <dsp:cNvSpPr/>
      </dsp:nvSpPr>
      <dsp:spPr>
        <a:xfrm>
          <a:off x="342062" y="2343345"/>
          <a:ext cx="2726017" cy="7292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Arial" pitchFamily="34" charset="0"/>
              <a:cs typeface="Arial" pitchFamily="34" charset="0"/>
            </a:rPr>
            <a:t>6 entidades adscriptas</a:t>
          </a:r>
        </a:p>
      </dsp:txBody>
      <dsp:txXfrm>
        <a:off x="363421" y="2364704"/>
        <a:ext cx="2683299" cy="686537"/>
      </dsp:txXfrm>
    </dsp:sp>
    <dsp:sp modelId="{446293A5-A94A-47FA-9B9A-72781AE32AB9}">
      <dsp:nvSpPr>
        <dsp:cNvPr id="0" name=""/>
        <dsp:cNvSpPr/>
      </dsp:nvSpPr>
      <dsp:spPr>
        <a:xfrm>
          <a:off x="342062" y="3184793"/>
          <a:ext cx="2726017" cy="7292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Arial" pitchFamily="34" charset="0"/>
              <a:cs typeface="Arial" pitchFamily="34" charset="0"/>
            </a:rPr>
            <a:t>15 delegaciones provinciales</a:t>
          </a:r>
        </a:p>
      </dsp:txBody>
      <dsp:txXfrm>
        <a:off x="363421" y="3206152"/>
        <a:ext cx="2683299" cy="686537"/>
      </dsp:txXfrm>
    </dsp:sp>
    <dsp:sp modelId="{E29379AB-49A7-42E8-9ED8-1F3D57DC4850}">
      <dsp:nvSpPr>
        <dsp:cNvPr id="0" name=""/>
        <dsp:cNvSpPr/>
      </dsp:nvSpPr>
      <dsp:spPr>
        <a:xfrm>
          <a:off x="342062" y="4026241"/>
          <a:ext cx="2726017" cy="7292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Arial" pitchFamily="34" charset="0"/>
              <a:cs typeface="Arial" pitchFamily="34" charset="0"/>
            </a:rPr>
            <a:t>161 delegaciones municipales </a:t>
          </a:r>
        </a:p>
      </dsp:txBody>
      <dsp:txXfrm>
        <a:off x="363421" y="4047600"/>
        <a:ext cx="2683299" cy="686537"/>
      </dsp:txXfrm>
    </dsp:sp>
    <dsp:sp modelId="{424EAB28-1123-4977-88C6-E247CC5EE72B}">
      <dsp:nvSpPr>
        <dsp:cNvPr id="0" name=""/>
        <dsp:cNvSpPr/>
      </dsp:nvSpPr>
      <dsp:spPr>
        <a:xfrm>
          <a:off x="3664397" y="0"/>
          <a:ext cx="3407522" cy="500591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latin typeface="Arial" pitchFamily="34" charset="0"/>
              <a:cs typeface="Arial" pitchFamily="34" charset="0"/>
            </a:rPr>
            <a:t>Sistema empresarial </a:t>
          </a:r>
        </a:p>
      </dsp:txBody>
      <dsp:txXfrm>
        <a:off x="3664397" y="0"/>
        <a:ext cx="3407522" cy="1501774"/>
      </dsp:txXfrm>
    </dsp:sp>
    <dsp:sp modelId="{20F5A683-4DB6-4E63-AA8F-935C948B7351}">
      <dsp:nvSpPr>
        <dsp:cNvPr id="0" name=""/>
        <dsp:cNvSpPr/>
      </dsp:nvSpPr>
      <dsp:spPr>
        <a:xfrm>
          <a:off x="4005149" y="1502202"/>
          <a:ext cx="2726017" cy="9834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itchFamily="34" charset="0"/>
              <a:cs typeface="Arial" pitchFamily="34" charset="0"/>
            </a:rPr>
            <a:t>12 OSDE</a:t>
          </a:r>
        </a:p>
      </dsp:txBody>
      <dsp:txXfrm>
        <a:off x="4033954" y="1531007"/>
        <a:ext cx="2668407" cy="925851"/>
      </dsp:txXfrm>
    </dsp:sp>
    <dsp:sp modelId="{EFD0AC9E-D65E-4DA6-9901-9F1B4FA3BA0C}">
      <dsp:nvSpPr>
        <dsp:cNvPr id="0" name=""/>
        <dsp:cNvSpPr/>
      </dsp:nvSpPr>
      <dsp:spPr>
        <a:xfrm>
          <a:off x="4005149" y="2636965"/>
          <a:ext cx="2726017" cy="9834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itchFamily="34" charset="0"/>
              <a:cs typeface="Arial" pitchFamily="34" charset="0"/>
            </a:rPr>
            <a:t>Unas 320 empresas</a:t>
          </a:r>
        </a:p>
      </dsp:txBody>
      <dsp:txXfrm>
        <a:off x="4033954" y="2665770"/>
        <a:ext cx="2668407" cy="925851"/>
      </dsp:txXfrm>
    </dsp:sp>
    <dsp:sp modelId="{3F0E7C92-1BF7-469D-802A-B5250A139708}">
      <dsp:nvSpPr>
        <dsp:cNvPr id="0" name=""/>
        <dsp:cNvSpPr/>
      </dsp:nvSpPr>
      <dsp:spPr>
        <a:xfrm>
          <a:off x="4005149" y="3771729"/>
          <a:ext cx="2726017" cy="9834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itchFamily="34" charset="0"/>
              <a:cs typeface="Arial" pitchFamily="34" charset="0"/>
            </a:rPr>
            <a:t>Empresas filiales y </a:t>
          </a:r>
          <a:r>
            <a:rPr lang="es-ES" sz="2000" kern="1200" dirty="0" err="1">
              <a:latin typeface="Arial" pitchFamily="34" charset="0"/>
              <a:cs typeface="Arial" pitchFamily="34" charset="0"/>
            </a:rPr>
            <a:t>Mipymes</a:t>
          </a:r>
          <a:r>
            <a:rPr lang="es-ES" sz="2000" kern="1200" dirty="0">
              <a:latin typeface="Arial" pitchFamily="34" charset="0"/>
              <a:cs typeface="Arial" pitchFamily="34" charset="0"/>
            </a:rPr>
            <a:t> estatales </a:t>
          </a:r>
        </a:p>
      </dsp:txBody>
      <dsp:txXfrm>
        <a:off x="4033954" y="3800534"/>
        <a:ext cx="2668407" cy="925851"/>
      </dsp:txXfrm>
    </dsp:sp>
    <dsp:sp modelId="{7FB2781A-5FE5-44D8-AC60-517FE7315D38}">
      <dsp:nvSpPr>
        <dsp:cNvPr id="0" name=""/>
        <dsp:cNvSpPr/>
      </dsp:nvSpPr>
      <dsp:spPr>
        <a:xfrm>
          <a:off x="7327483" y="0"/>
          <a:ext cx="3407522" cy="500591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latin typeface="Arial" pitchFamily="34" charset="0"/>
              <a:cs typeface="Arial" pitchFamily="34" charset="0"/>
            </a:rPr>
            <a:t>Sistema no estatal </a:t>
          </a:r>
        </a:p>
      </dsp:txBody>
      <dsp:txXfrm>
        <a:off x="7327483" y="0"/>
        <a:ext cx="3407522" cy="1501774"/>
      </dsp:txXfrm>
    </dsp:sp>
    <dsp:sp modelId="{3CCB90B6-1AE1-450E-A142-996DD7A28084}">
      <dsp:nvSpPr>
        <dsp:cNvPr id="0" name=""/>
        <dsp:cNvSpPr/>
      </dsp:nvSpPr>
      <dsp:spPr>
        <a:xfrm>
          <a:off x="7668236" y="1502202"/>
          <a:ext cx="2726017" cy="9834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Arial" pitchFamily="34" charset="0"/>
              <a:cs typeface="Arial" pitchFamily="34" charset="0"/>
            </a:rPr>
            <a:t>Unas 4500 cooperativas  </a:t>
          </a:r>
        </a:p>
      </dsp:txBody>
      <dsp:txXfrm>
        <a:off x="7697041" y="1531007"/>
        <a:ext cx="2668407" cy="925851"/>
      </dsp:txXfrm>
    </dsp:sp>
    <dsp:sp modelId="{4F131939-EF87-429E-8996-80DC24C7CD33}">
      <dsp:nvSpPr>
        <dsp:cNvPr id="0" name=""/>
        <dsp:cNvSpPr/>
      </dsp:nvSpPr>
      <dsp:spPr>
        <a:xfrm>
          <a:off x="7668236" y="2636965"/>
          <a:ext cx="2726017" cy="9834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>
              <a:latin typeface="Arial" pitchFamily="34" charset="0"/>
              <a:cs typeface="Arial" pitchFamily="34" charset="0"/>
            </a:rPr>
            <a:t>Mipymes</a:t>
          </a:r>
          <a:r>
            <a:rPr lang="es-ES" sz="1800" kern="1200" dirty="0">
              <a:latin typeface="Arial" pitchFamily="34" charset="0"/>
              <a:cs typeface="Arial" pitchFamily="34" charset="0"/>
            </a:rPr>
            <a:t> privadas  y productores no vinculados </a:t>
          </a:r>
        </a:p>
      </dsp:txBody>
      <dsp:txXfrm>
        <a:off x="7697041" y="2665770"/>
        <a:ext cx="2668407" cy="925851"/>
      </dsp:txXfrm>
    </dsp:sp>
    <dsp:sp modelId="{2D54FF56-6FCC-4D84-A55E-A92EF62079BE}">
      <dsp:nvSpPr>
        <dsp:cNvPr id="0" name=""/>
        <dsp:cNvSpPr/>
      </dsp:nvSpPr>
      <dsp:spPr>
        <a:xfrm>
          <a:off x="7668236" y="3771729"/>
          <a:ext cx="2726017" cy="9834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itchFamily="34" charset="0"/>
              <a:cs typeface="Arial" pitchFamily="34" charset="0"/>
            </a:rPr>
            <a:t>Trabajadores por  cuenta propia</a:t>
          </a:r>
          <a:r>
            <a:rPr lang="es-ES" sz="1800" kern="1200" dirty="0"/>
            <a:t> </a:t>
          </a:r>
        </a:p>
      </dsp:txBody>
      <dsp:txXfrm>
        <a:off x="7697041" y="3800534"/>
        <a:ext cx="2668407" cy="9258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3567D-EE1E-4C31-91B3-CC5E789590B5}">
      <dsp:nvSpPr>
        <dsp:cNvPr id="0" name=""/>
        <dsp:cNvSpPr/>
      </dsp:nvSpPr>
      <dsp:spPr>
        <a:xfrm>
          <a:off x="0" y="189176"/>
          <a:ext cx="10515600" cy="131578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40C0EA-7629-47D1-91E4-D81099A5D586}">
      <dsp:nvSpPr>
        <dsp:cNvPr id="0" name=""/>
        <dsp:cNvSpPr/>
      </dsp:nvSpPr>
      <dsp:spPr>
        <a:xfrm>
          <a:off x="318363" y="619267"/>
          <a:ext cx="2297412" cy="96491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8000" b="-8000"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BE775-0266-4593-AC26-5CCDDBF1B437}">
      <dsp:nvSpPr>
        <dsp:cNvPr id="0" name=""/>
        <dsp:cNvSpPr/>
      </dsp:nvSpPr>
      <dsp:spPr>
        <a:xfrm rot="10800000">
          <a:off x="290519" y="1728193"/>
          <a:ext cx="2297412" cy="2693099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99136" tIns="199136" rIns="199136" bIns="199136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Arial" panose="020B0604020202020204" pitchFamily="34" charset="0"/>
              <a:cs typeface="Arial" panose="020B0604020202020204" pitchFamily="34" charset="0"/>
            </a:rPr>
            <a:t>Órgano Central </a:t>
          </a:r>
        </a:p>
      </dsp:txBody>
      <dsp:txXfrm rot="10800000">
        <a:off x="361172" y="1728193"/>
        <a:ext cx="2156106" cy="2622446"/>
      </dsp:txXfrm>
    </dsp:sp>
    <dsp:sp modelId="{EE02F6C5-02EC-46F2-9C11-667A1ADD91B3}">
      <dsp:nvSpPr>
        <dsp:cNvPr id="0" name=""/>
        <dsp:cNvSpPr/>
      </dsp:nvSpPr>
      <dsp:spPr>
        <a:xfrm>
          <a:off x="2845517" y="619267"/>
          <a:ext cx="2297412" cy="96491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8000" b="-8000"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EAB785-699C-4F77-9421-EF0F1A8D3441}">
      <dsp:nvSpPr>
        <dsp:cNvPr id="0" name=""/>
        <dsp:cNvSpPr/>
      </dsp:nvSpPr>
      <dsp:spPr>
        <a:xfrm rot="10800000">
          <a:off x="2817672" y="1728193"/>
          <a:ext cx="2297412" cy="2693099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99136" tIns="199136" rIns="199136" bIns="199136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Arial" panose="020B0604020202020204" pitchFamily="34" charset="0"/>
              <a:cs typeface="Arial" panose="020B0604020202020204" pitchFamily="34" charset="0"/>
            </a:rPr>
            <a:t>6 Entidades adscriptas </a:t>
          </a:r>
        </a:p>
      </dsp:txBody>
      <dsp:txXfrm rot="10800000">
        <a:off x="2888325" y="1728193"/>
        <a:ext cx="2156106" cy="2622446"/>
      </dsp:txXfrm>
    </dsp:sp>
    <dsp:sp modelId="{1E422757-2C6A-421C-A176-9A1A88B19F7D}">
      <dsp:nvSpPr>
        <dsp:cNvPr id="0" name=""/>
        <dsp:cNvSpPr/>
      </dsp:nvSpPr>
      <dsp:spPr>
        <a:xfrm>
          <a:off x="5372670" y="619267"/>
          <a:ext cx="2297412" cy="96491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8000" b="-8000"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B3DF0B-0AB2-4854-9DE1-99DCDB110951}">
      <dsp:nvSpPr>
        <dsp:cNvPr id="0" name=""/>
        <dsp:cNvSpPr/>
      </dsp:nvSpPr>
      <dsp:spPr>
        <a:xfrm rot="10800000">
          <a:off x="5344825" y="1728193"/>
          <a:ext cx="2297412" cy="2693099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99136" tIns="199136" rIns="199136" bIns="199136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Arial" panose="020B0604020202020204" pitchFamily="34" charset="0"/>
              <a:cs typeface="Arial" panose="020B0604020202020204" pitchFamily="34" charset="0"/>
            </a:rPr>
            <a:t>15 Delegaciones provinciales </a:t>
          </a:r>
        </a:p>
      </dsp:txBody>
      <dsp:txXfrm rot="10800000">
        <a:off x="5415478" y="1728193"/>
        <a:ext cx="2156106" cy="2622446"/>
      </dsp:txXfrm>
    </dsp:sp>
    <dsp:sp modelId="{F365B684-499C-4B18-AB50-CCCA3EA5776C}">
      <dsp:nvSpPr>
        <dsp:cNvPr id="0" name=""/>
        <dsp:cNvSpPr/>
      </dsp:nvSpPr>
      <dsp:spPr>
        <a:xfrm>
          <a:off x="7899823" y="619267"/>
          <a:ext cx="2297412" cy="96491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8000" b="-8000"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011C7-2395-4C4E-AF38-F895D1C645A2}">
      <dsp:nvSpPr>
        <dsp:cNvPr id="0" name=""/>
        <dsp:cNvSpPr/>
      </dsp:nvSpPr>
      <dsp:spPr>
        <a:xfrm rot="10800000">
          <a:off x="7871979" y="1728193"/>
          <a:ext cx="2297412" cy="2693099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99136" tIns="199136" rIns="199136" bIns="199136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Arial" panose="020B0604020202020204" pitchFamily="34" charset="0"/>
              <a:cs typeface="Arial" panose="020B0604020202020204" pitchFamily="34" charset="0"/>
            </a:rPr>
            <a:t> 161 delegaciones municipales </a:t>
          </a:r>
        </a:p>
      </dsp:txBody>
      <dsp:txXfrm rot="10800000">
        <a:off x="7942632" y="1728193"/>
        <a:ext cx="2156106" cy="26224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27891-6653-4E78-AC6D-C576BC1444F0}">
      <dsp:nvSpPr>
        <dsp:cNvPr id="0" name=""/>
        <dsp:cNvSpPr/>
      </dsp:nvSpPr>
      <dsp:spPr>
        <a:xfrm>
          <a:off x="0" y="0"/>
          <a:ext cx="10801200" cy="2191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ADC303-F852-4B82-A569-D1B739F7776B}">
      <dsp:nvSpPr>
        <dsp:cNvPr id="0" name=""/>
        <dsp:cNvSpPr/>
      </dsp:nvSpPr>
      <dsp:spPr>
        <a:xfrm>
          <a:off x="325275" y="292174"/>
          <a:ext cx="1561638" cy="160695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7000" r="-7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E63F0D-614E-4DD8-8A73-3CD666BD1223}">
      <dsp:nvSpPr>
        <dsp:cNvPr id="0" name=""/>
        <dsp:cNvSpPr/>
      </dsp:nvSpPr>
      <dsp:spPr>
        <a:xfrm rot="10800000">
          <a:off x="325275" y="2191307"/>
          <a:ext cx="1561638" cy="2678265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latin typeface="Arial" panose="020B0604020202020204" pitchFamily="34" charset="0"/>
              <a:cs typeface="Arial" panose="020B0604020202020204" pitchFamily="34" charset="0"/>
            </a:rPr>
            <a:t>Escuela Ramal</a:t>
          </a:r>
        </a:p>
      </dsp:txBody>
      <dsp:txXfrm rot="10800000">
        <a:off x="373301" y="2191307"/>
        <a:ext cx="1465586" cy="2630239"/>
      </dsp:txXfrm>
    </dsp:sp>
    <dsp:sp modelId="{71B9AA51-E925-4FFA-B7DB-C1E879FB28B5}">
      <dsp:nvSpPr>
        <dsp:cNvPr id="0" name=""/>
        <dsp:cNvSpPr/>
      </dsp:nvSpPr>
      <dsp:spPr>
        <a:xfrm>
          <a:off x="2043077" y="292174"/>
          <a:ext cx="1561638" cy="160695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rcRect/>
          <a:stretch>
            <a:fillRect l="-37000" r="-37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C748B9-A027-4260-98B5-619F9269068B}">
      <dsp:nvSpPr>
        <dsp:cNvPr id="0" name=""/>
        <dsp:cNvSpPr/>
      </dsp:nvSpPr>
      <dsp:spPr>
        <a:xfrm rot="10800000">
          <a:off x="2043077" y="2191307"/>
          <a:ext cx="1561638" cy="2678265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latin typeface="Arial" panose="020B0604020202020204" pitchFamily="34" charset="0"/>
              <a:cs typeface="Arial" panose="020B0604020202020204" pitchFamily="34" charset="0"/>
            </a:rPr>
            <a:t>ULCSA</a:t>
          </a:r>
        </a:p>
      </dsp:txBody>
      <dsp:txXfrm rot="10800000">
        <a:off x="2091103" y="2191307"/>
        <a:ext cx="1465586" cy="2630239"/>
      </dsp:txXfrm>
    </dsp:sp>
    <dsp:sp modelId="{3E4B774D-8699-49A5-95E7-2849E4453092}">
      <dsp:nvSpPr>
        <dsp:cNvPr id="0" name=""/>
        <dsp:cNvSpPr/>
      </dsp:nvSpPr>
      <dsp:spPr>
        <a:xfrm>
          <a:off x="3760879" y="292174"/>
          <a:ext cx="1561638" cy="160695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rcRect/>
          <a:stretch>
            <a:fillRect l="-52000" r="-5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069C6-1AFE-49EB-B40E-61576BC61D1E}">
      <dsp:nvSpPr>
        <dsp:cNvPr id="0" name=""/>
        <dsp:cNvSpPr/>
      </dsp:nvSpPr>
      <dsp:spPr>
        <a:xfrm rot="10800000">
          <a:off x="3760879" y="2191307"/>
          <a:ext cx="1561638" cy="2678265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latin typeface="Arial" panose="020B0604020202020204" pitchFamily="34" charset="0"/>
              <a:cs typeface="Arial" panose="020B0604020202020204" pitchFamily="34" charset="0"/>
            </a:rPr>
            <a:t>Instituto de Suelos </a:t>
          </a:r>
        </a:p>
      </dsp:txBody>
      <dsp:txXfrm rot="10800000">
        <a:off x="3808905" y="2191307"/>
        <a:ext cx="1465586" cy="2630239"/>
      </dsp:txXfrm>
    </dsp:sp>
    <dsp:sp modelId="{B7EA395E-558E-495D-A0D9-9C61A77306A4}">
      <dsp:nvSpPr>
        <dsp:cNvPr id="0" name=""/>
        <dsp:cNvSpPr/>
      </dsp:nvSpPr>
      <dsp:spPr>
        <a:xfrm>
          <a:off x="5478681" y="292174"/>
          <a:ext cx="1561638" cy="160695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rcRect/>
          <a:stretch>
            <a:fillRect l="-7000" r="-7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9860A0-E160-496C-9EDB-51059BC00ABC}">
      <dsp:nvSpPr>
        <dsp:cNvPr id="0" name=""/>
        <dsp:cNvSpPr/>
      </dsp:nvSpPr>
      <dsp:spPr>
        <a:xfrm rot="10800000">
          <a:off x="5478681" y="2191307"/>
          <a:ext cx="1561638" cy="2678265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latin typeface="Arial" panose="020B0604020202020204" pitchFamily="34" charset="0"/>
              <a:cs typeface="Arial" panose="020B0604020202020204" pitchFamily="34" charset="0"/>
            </a:rPr>
            <a:t>IIIAGRI</a:t>
          </a:r>
        </a:p>
      </dsp:txBody>
      <dsp:txXfrm rot="10800000">
        <a:off x="5526707" y="2191307"/>
        <a:ext cx="1465586" cy="2630239"/>
      </dsp:txXfrm>
    </dsp:sp>
    <dsp:sp modelId="{66DC02FA-DAB8-46AB-B07C-DC1A08402BEA}">
      <dsp:nvSpPr>
        <dsp:cNvPr id="0" name=""/>
        <dsp:cNvSpPr/>
      </dsp:nvSpPr>
      <dsp:spPr>
        <a:xfrm>
          <a:off x="7196484" y="292174"/>
          <a:ext cx="1561638" cy="160695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5"/>
          <a:srcRect/>
          <a:stretch>
            <a:fillRect l="-67000" r="-67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A2BBD-43A1-4263-969B-B7B29E6F46D9}">
      <dsp:nvSpPr>
        <dsp:cNvPr id="0" name=""/>
        <dsp:cNvSpPr/>
      </dsp:nvSpPr>
      <dsp:spPr>
        <a:xfrm rot="10800000">
          <a:off x="7196484" y="2191307"/>
          <a:ext cx="1561638" cy="2678265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Inisav</a:t>
          </a:r>
          <a:endParaRPr lang="es-E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7244510" y="2191307"/>
        <a:ext cx="1465586" cy="2630239"/>
      </dsp:txXfrm>
    </dsp:sp>
    <dsp:sp modelId="{C49AB16A-9B2F-4218-83A8-241510BE3650}">
      <dsp:nvSpPr>
        <dsp:cNvPr id="0" name=""/>
        <dsp:cNvSpPr/>
      </dsp:nvSpPr>
      <dsp:spPr>
        <a:xfrm>
          <a:off x="8914286" y="292174"/>
          <a:ext cx="1561638" cy="160695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6"/>
          <a:srcRect/>
          <a:stretch>
            <a:fillRect l="-7000" r="-7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3FD20A-3050-4376-9769-57CA1E9A701D}">
      <dsp:nvSpPr>
        <dsp:cNvPr id="0" name=""/>
        <dsp:cNvSpPr/>
      </dsp:nvSpPr>
      <dsp:spPr>
        <a:xfrm rot="10800000">
          <a:off x="8914286" y="2191307"/>
          <a:ext cx="1561638" cy="2678265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Cenasa</a:t>
          </a:r>
          <a:r>
            <a:rPr lang="es-E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 rot="10800000">
        <a:off x="8962312" y="2191307"/>
        <a:ext cx="1465586" cy="26302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5E6E3-904D-4561-8280-02C4CA9AED49}">
      <dsp:nvSpPr>
        <dsp:cNvPr id="0" name=""/>
        <dsp:cNvSpPr/>
      </dsp:nvSpPr>
      <dsp:spPr>
        <a:xfrm>
          <a:off x="0" y="0"/>
          <a:ext cx="10736316" cy="14058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Buscando solución endógena  urgente a la carencia de alimento animal, en especial la avícola</a:t>
          </a:r>
          <a:r>
            <a:rPr lang="es-ES" sz="3700" kern="1200" dirty="0"/>
            <a:t>.  </a:t>
          </a:r>
        </a:p>
      </dsp:txBody>
      <dsp:txXfrm>
        <a:off x="2287848" y="0"/>
        <a:ext cx="8448467" cy="1405850"/>
      </dsp:txXfrm>
    </dsp:sp>
    <dsp:sp modelId="{A96AD40D-845D-418C-8229-75F158582148}">
      <dsp:nvSpPr>
        <dsp:cNvPr id="0" name=""/>
        <dsp:cNvSpPr/>
      </dsp:nvSpPr>
      <dsp:spPr>
        <a:xfrm>
          <a:off x="140585" y="140585"/>
          <a:ext cx="2147263" cy="112468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FE779-6EC3-44FE-9198-EA129D2207F0}">
      <dsp:nvSpPr>
        <dsp:cNvPr id="0" name=""/>
        <dsp:cNvSpPr/>
      </dsp:nvSpPr>
      <dsp:spPr>
        <a:xfrm>
          <a:off x="0" y="1546434"/>
          <a:ext cx="10736316" cy="14058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El cumplimiento de las medidas atrasadas de las 63. </a:t>
          </a:r>
        </a:p>
      </dsp:txBody>
      <dsp:txXfrm>
        <a:off x="2287848" y="1546434"/>
        <a:ext cx="8448467" cy="1405850"/>
      </dsp:txXfrm>
    </dsp:sp>
    <dsp:sp modelId="{102D99F1-60F2-46C2-902A-0822D7FC3118}">
      <dsp:nvSpPr>
        <dsp:cNvPr id="0" name=""/>
        <dsp:cNvSpPr/>
      </dsp:nvSpPr>
      <dsp:spPr>
        <a:xfrm>
          <a:off x="140585" y="1687020"/>
          <a:ext cx="2147263" cy="112468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C9B0A7-E18B-438F-9CBD-839724722BA6}">
      <dsp:nvSpPr>
        <dsp:cNvPr id="0" name=""/>
        <dsp:cNvSpPr/>
      </dsp:nvSpPr>
      <dsp:spPr>
        <a:xfrm>
          <a:off x="0" y="3092869"/>
          <a:ext cx="10736316" cy="14058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Elaborando el Plan de Medidas de la recién concluida Visita Gubernamental.</a:t>
          </a:r>
        </a:p>
      </dsp:txBody>
      <dsp:txXfrm>
        <a:off x="2287848" y="3092869"/>
        <a:ext cx="8448467" cy="1405850"/>
      </dsp:txXfrm>
    </dsp:sp>
    <dsp:sp modelId="{92780167-77DE-499F-889F-98ECD54F55A6}">
      <dsp:nvSpPr>
        <dsp:cNvPr id="0" name=""/>
        <dsp:cNvSpPr/>
      </dsp:nvSpPr>
      <dsp:spPr>
        <a:xfrm>
          <a:off x="140585" y="3233454"/>
          <a:ext cx="2147263" cy="112468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5E6E3-904D-4561-8280-02C4CA9AED49}">
      <dsp:nvSpPr>
        <dsp:cNvPr id="0" name=""/>
        <dsp:cNvSpPr/>
      </dsp:nvSpPr>
      <dsp:spPr>
        <a:xfrm>
          <a:off x="0" y="0"/>
          <a:ext cx="10736316" cy="14058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Trabajando en el perfeccionamiento del Sistema empresarial y presupuestado para reducir efectivos y fortalecer el municipio. </a:t>
          </a:r>
          <a:endParaRPr lang="es-ES" sz="3700" kern="1200" dirty="0"/>
        </a:p>
      </dsp:txBody>
      <dsp:txXfrm>
        <a:off x="2287848" y="0"/>
        <a:ext cx="8448467" cy="1405850"/>
      </dsp:txXfrm>
    </dsp:sp>
    <dsp:sp modelId="{A96AD40D-845D-418C-8229-75F158582148}">
      <dsp:nvSpPr>
        <dsp:cNvPr id="0" name=""/>
        <dsp:cNvSpPr/>
      </dsp:nvSpPr>
      <dsp:spPr>
        <a:xfrm>
          <a:off x="140585" y="140585"/>
          <a:ext cx="2147263" cy="112468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FE779-6EC3-44FE-9198-EA129D2207F0}">
      <dsp:nvSpPr>
        <dsp:cNvPr id="0" name=""/>
        <dsp:cNvSpPr/>
      </dsp:nvSpPr>
      <dsp:spPr>
        <a:xfrm>
          <a:off x="0" y="1546434"/>
          <a:ext cx="10736316" cy="14058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Constituyendo el Sistema Empresarial Agroindustrial municipal. </a:t>
          </a:r>
        </a:p>
      </dsp:txBody>
      <dsp:txXfrm>
        <a:off x="2287848" y="1546434"/>
        <a:ext cx="8448467" cy="1405850"/>
      </dsp:txXfrm>
    </dsp:sp>
    <dsp:sp modelId="{102D99F1-60F2-46C2-902A-0822D7FC3118}">
      <dsp:nvSpPr>
        <dsp:cNvPr id="0" name=""/>
        <dsp:cNvSpPr/>
      </dsp:nvSpPr>
      <dsp:spPr>
        <a:xfrm>
          <a:off x="140585" y="1687020"/>
          <a:ext cx="2147263" cy="112468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C9B0A7-E18B-438F-9CBD-839724722BA6}">
      <dsp:nvSpPr>
        <dsp:cNvPr id="0" name=""/>
        <dsp:cNvSpPr/>
      </dsp:nvSpPr>
      <dsp:spPr>
        <a:xfrm>
          <a:off x="0" y="3092869"/>
          <a:ext cx="10736316" cy="14058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Realizando el ejercicio conjunto con las FAR para  mejorar el control sobre la propiedad, posesión y uso de la tierra. </a:t>
          </a:r>
        </a:p>
      </dsp:txBody>
      <dsp:txXfrm>
        <a:off x="2287848" y="3092869"/>
        <a:ext cx="8448467" cy="1405850"/>
      </dsp:txXfrm>
    </dsp:sp>
    <dsp:sp modelId="{92780167-77DE-499F-889F-98ECD54F55A6}">
      <dsp:nvSpPr>
        <dsp:cNvPr id="0" name=""/>
        <dsp:cNvSpPr/>
      </dsp:nvSpPr>
      <dsp:spPr>
        <a:xfrm>
          <a:off x="140585" y="3233454"/>
          <a:ext cx="2147263" cy="112468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0.02294</cdr:x>
      <cdr:y>0.04295</cdr:y>
    </cdr:from>
    <cdr:to>
      <cdr:x>0.71093</cdr:x>
      <cdr:y>0.17643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A8F0248D-28C3-4BA0-B8D8-A8CCE5349DC5}"/>
            </a:ext>
          </a:extLst>
        </cdr:cNvPr>
        <cdr:cNvSpPr txBox="1"/>
      </cdr:nvSpPr>
      <cdr:spPr>
        <a:xfrm xmlns:a="http://schemas.openxmlformats.org/drawingml/2006/main">
          <a:off x="250168" y="265496"/>
          <a:ext cx="7504386" cy="825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4000" b="1" dirty="0">
              <a:latin typeface="Arial" panose="020B0604020202020204" pitchFamily="34" charset="0"/>
              <a:cs typeface="Arial" panose="020B0604020202020204" pitchFamily="34" charset="0"/>
            </a:rPr>
            <a:t>POSESIÓN DE LA TIERRA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253FB-86DA-4148-86D5-35F196B03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01FB57-E521-4E1D-9B76-C3E79DB7A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ADF6A0-08BF-48E8-B399-9B4E44EEE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1D493-3F20-4025-B531-A7B787AA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7EECC5-14A1-4765-AB37-35499E385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121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C99E13-C558-4C0E-9472-729ECBE4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8C7DDB-DCF6-4298-8845-5CC512265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A2702C-4F0B-4674-A27D-C0F219926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19B893-694B-4290-81DF-8B6556DD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CEB975-F8C5-41B2-997F-1C106B4F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8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998419-FF8C-41F6-8380-0BC981038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D88F6B-E9A0-44F6-AA23-0AF5555AD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1E4909-4531-453E-BC31-249E3FD8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F835C4-EA81-4725-B519-BDBCA8D9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D6E08B-42D1-4BCC-B0E3-51E27BC25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962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546516-A4C2-4417-825A-76DE3DCCF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910FA3-2EF5-4D4B-A20A-B34F814C9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ED7D0C-02F7-42F4-BA80-48FA31CF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83EAA2-A6F5-4CE8-8877-85509F844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2D88D7-F95E-41A4-AE28-51E11AD5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1045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AF02ED-B349-47CB-B401-0A82B1F4B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9A8B20-1DE9-48E4-9BBB-DC9145C23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4ECEE6-07F3-4F01-A6AF-F09D8D97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757EE3-07E5-4E58-B9D1-81E3321E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C279C6-2102-466B-977C-D2E24097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00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065C2B-2C75-4A2D-932F-D2CF6412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95141A-3328-4F97-915A-858300A0AF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350159-9381-40B7-81B5-BFC280CA9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ED1E21-FE5D-4330-8977-E97C7D49D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D09286-C793-4278-88E7-6E6168304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803A98-CFB4-4C9B-BEAB-CBCCB98B6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03452-688C-4688-B2B6-9C4D52AA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B88AA8-A4FE-4E1C-BD13-953DB7121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D9022B-4F9F-4E53-9600-F968F27E0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8420E8-B133-4C86-B291-9326645CA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1BD6A9-6B70-4B24-8948-F5CC32558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AFE132-9430-4345-A53C-CD8D64EE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2E5F6FF-9493-4680-92F6-28E606C22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D079B7-CC6C-4C30-9189-D3B3B9C3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79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1977C-0072-42B5-A99A-44DAED62B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7A6C4F-EB08-4711-A8CF-FEE03A84B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D895FB-3DBC-494E-A848-DCA5C0F9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1624A8D-2E79-44C6-98CE-EB14587AB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534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619E43-813C-464D-AF66-027147137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72EE04-4650-4488-8D62-E66DB652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66199B-C337-49B5-A7BB-0FEE5608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592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A83DF-912A-4C6C-B3E5-C4C4C6D3F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CB65A9-0027-4A51-9C5D-756A6EC80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1A0211-5BDE-4038-BDED-6BE77C188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1B81A0-D619-4DE8-84E5-90C1CDE7A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006EAB-1C8B-42D7-BDC8-6E69F09E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F75C80-0CED-4FB6-83A5-ECFBC6E59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0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C6C097-94FA-406D-B217-20D4541B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06B3DCF-2472-4283-BFC4-7C1EF4E3C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BAC48B-23CB-4861-B18B-4343183CF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AD254C-B64B-4ECA-AA01-77CE3E9F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2DF2B8-FF4D-4C31-86A2-6EB4F5F5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31E75D-8079-4AF8-B46A-BDA552664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17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8961724-7485-4554-8B14-76CC0FCD2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8D8E2C-439B-45DD-B11D-CD7DBE3D5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C38CA7-0FD8-402D-8FC4-F611F544A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C94C6-6F8E-44D9-80D6-6AED0DD022A8}" type="datetimeFigureOut">
              <a:rPr lang="es-ES" smtClean="0"/>
              <a:t>09/08/2023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F05452-2710-413B-8E1B-21903130D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54BE3D-FE10-4304-BE33-B9A1B86AD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BA04E-19C6-4D76-8F09-2E3115B004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22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Documents and Settings\prensa.EIMA\Escritorio\ppt\2.jpg">
            <a:extLst>
              <a:ext uri="{FF2B5EF4-FFF2-40B4-BE49-F238E27FC236}">
                <a16:creationId xmlns:a16="http://schemas.microsoft.com/office/drawing/2014/main" id="{11A598C3-A1C8-40C2-ACAD-B46D94EF2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5650" cy="682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1FA783B-359F-4DA1-AF07-49FBF8F3E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77862" y="1122363"/>
            <a:ext cx="6490138" cy="2387600"/>
          </a:xfrm>
        </p:spPr>
        <p:txBody>
          <a:bodyPr>
            <a:normAutofit/>
          </a:bodyPr>
          <a:lstStyle/>
          <a:p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INFORMACIÓN DE INTERÉS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D32188-9A08-4DCB-96B8-5695BC00F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2718" y="4068927"/>
            <a:ext cx="5623034" cy="1655762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Sistema de la agricultura cubana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642D981-6385-4A97-8EDF-0767E57C2489}"/>
              </a:ext>
            </a:extLst>
          </p:cNvPr>
          <p:cNvSpPr txBox="1"/>
          <p:nvPr/>
        </p:nvSpPr>
        <p:spPr>
          <a:xfrm>
            <a:off x="914400" y="5912069"/>
            <a:ext cx="10594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</a:t>
            </a:r>
            <a:r>
              <a:rPr lang="es-E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Ydael</a:t>
            </a:r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J. Pérez Brito,  Ministro </a:t>
            </a:r>
          </a:p>
        </p:txBody>
      </p:sp>
    </p:spTree>
    <p:extLst>
      <p:ext uri="{BB962C8B-B14F-4D97-AF65-F5344CB8AC3E}">
        <p14:creationId xmlns:p14="http://schemas.microsoft.com/office/powerpoint/2010/main" val="164599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17E7639-5DD9-4769-9D94-A0370D72349A}"/>
              </a:ext>
            </a:extLst>
          </p:cNvPr>
          <p:cNvGraphicFramePr/>
          <p:nvPr/>
        </p:nvGraphicFramePr>
        <p:xfrm>
          <a:off x="767408" y="1268760"/>
          <a:ext cx="10801200" cy="4869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F1336145-4E77-45E8-A54F-5C673959D70B}"/>
              </a:ext>
            </a:extLst>
          </p:cNvPr>
          <p:cNvSpPr txBox="1"/>
          <p:nvPr/>
        </p:nvSpPr>
        <p:spPr>
          <a:xfrm>
            <a:off x="767408" y="332656"/>
            <a:ext cx="1080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ENTIDADES ADSCRIPTAS</a:t>
            </a:r>
          </a:p>
        </p:txBody>
      </p:sp>
    </p:spTree>
    <p:extLst>
      <p:ext uri="{BB962C8B-B14F-4D97-AF65-F5344CB8AC3E}">
        <p14:creationId xmlns:p14="http://schemas.microsoft.com/office/powerpoint/2010/main" val="298357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0D27891-6653-4E78-AC6D-C576BC1444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">
                                            <p:graphicEl>
                                              <a:dgm id="{E0D27891-6653-4E78-AC6D-C576BC1444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>
                                            <p:graphicEl>
                                              <a:dgm id="{E0D27891-6653-4E78-AC6D-C576BC1444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ADC303-F852-4B82-A569-D1B739F77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">
                                            <p:graphicEl>
                                              <a:dgm id="{92ADC303-F852-4B82-A569-D1B739F77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">
                                            <p:graphicEl>
                                              <a:dgm id="{92ADC303-F852-4B82-A569-D1B739F77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EE63F0D-614E-4DD8-8A73-3CD666BD1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">
                                            <p:graphicEl>
                                              <a:dgm id="{1EE63F0D-614E-4DD8-8A73-3CD666BD1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2">
                                            <p:graphicEl>
                                              <a:dgm id="{1EE63F0D-614E-4DD8-8A73-3CD666BD1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1B9AA51-E925-4FFA-B7DB-C1E879FB28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2">
                                            <p:graphicEl>
                                              <a:dgm id="{71B9AA51-E925-4FFA-B7DB-C1E879FB28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">
                                            <p:graphicEl>
                                              <a:dgm id="{71B9AA51-E925-4FFA-B7DB-C1E879FB28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C748B9-A027-4260-98B5-619F926906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2">
                                            <p:graphicEl>
                                              <a:dgm id="{F9C748B9-A027-4260-98B5-619F926906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2">
                                            <p:graphicEl>
                                              <a:dgm id="{F9C748B9-A027-4260-98B5-619F926906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E4B774D-8699-49A5-95E7-2849E4453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2">
                                            <p:graphicEl>
                                              <a:dgm id="{3E4B774D-8699-49A5-95E7-2849E4453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2">
                                            <p:graphicEl>
                                              <a:dgm id="{3E4B774D-8699-49A5-95E7-2849E4453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35069C6-1AFE-49EB-B40E-61576BC61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2">
                                            <p:graphicEl>
                                              <a:dgm id="{335069C6-1AFE-49EB-B40E-61576BC61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2">
                                            <p:graphicEl>
                                              <a:dgm id="{335069C6-1AFE-49EB-B40E-61576BC61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7EA395E-558E-495D-A0D9-9C61A77306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2">
                                            <p:graphicEl>
                                              <a:dgm id="{B7EA395E-558E-495D-A0D9-9C61A77306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2">
                                            <p:graphicEl>
                                              <a:dgm id="{B7EA395E-558E-495D-A0D9-9C61A77306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9860A0-E160-496C-9EDB-51059BC00A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2">
                                            <p:graphicEl>
                                              <a:dgm id="{FA9860A0-E160-496C-9EDB-51059BC00A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2">
                                            <p:graphicEl>
                                              <a:dgm id="{FA9860A0-E160-496C-9EDB-51059BC00A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6DC02FA-DAB8-46AB-B07C-DC1A08402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2">
                                            <p:graphicEl>
                                              <a:dgm id="{66DC02FA-DAB8-46AB-B07C-DC1A08402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2">
                                            <p:graphicEl>
                                              <a:dgm id="{66DC02FA-DAB8-46AB-B07C-DC1A08402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8DA2BBD-43A1-4263-969B-B7B29E6F46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2">
                                            <p:graphicEl>
                                              <a:dgm id="{68DA2BBD-43A1-4263-969B-B7B29E6F46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2">
                                            <p:graphicEl>
                                              <a:dgm id="{68DA2BBD-43A1-4263-969B-B7B29E6F46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49AB16A-9B2F-4218-83A8-241510BE36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2">
                                            <p:graphicEl>
                                              <a:dgm id="{C49AB16A-9B2F-4218-83A8-241510BE36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2">
                                            <p:graphicEl>
                                              <a:dgm id="{C49AB16A-9B2F-4218-83A8-241510BE36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83FD20A-3050-4376-9769-57CA1E9A7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2">
                                            <p:graphicEl>
                                              <a:dgm id="{E83FD20A-3050-4376-9769-57CA1E9A7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2">
                                            <p:graphicEl>
                                              <a:dgm id="{E83FD20A-3050-4376-9769-57CA1E9A7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049817"/>
              </p:ext>
            </p:extLst>
          </p:nvPr>
        </p:nvGraphicFramePr>
        <p:xfrm>
          <a:off x="1356538" y="1292588"/>
          <a:ext cx="9865100" cy="2439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6510">
                  <a:extLst>
                    <a:ext uri="{9D8B030D-6E8A-4147-A177-3AD203B41FA5}">
                      <a16:colId xmlns:a16="http://schemas.microsoft.com/office/drawing/2014/main" val="3235454562"/>
                    </a:ext>
                  </a:extLst>
                </a:gridCol>
                <a:gridCol w="986510">
                  <a:extLst>
                    <a:ext uri="{9D8B030D-6E8A-4147-A177-3AD203B41FA5}">
                      <a16:colId xmlns:a16="http://schemas.microsoft.com/office/drawing/2014/main" val="1973256553"/>
                    </a:ext>
                  </a:extLst>
                </a:gridCol>
                <a:gridCol w="986510">
                  <a:extLst>
                    <a:ext uri="{9D8B030D-6E8A-4147-A177-3AD203B41FA5}">
                      <a16:colId xmlns:a16="http://schemas.microsoft.com/office/drawing/2014/main" val="279640344"/>
                    </a:ext>
                  </a:extLst>
                </a:gridCol>
                <a:gridCol w="986510">
                  <a:extLst>
                    <a:ext uri="{9D8B030D-6E8A-4147-A177-3AD203B41FA5}">
                      <a16:colId xmlns:a16="http://schemas.microsoft.com/office/drawing/2014/main" val="1397628935"/>
                    </a:ext>
                  </a:extLst>
                </a:gridCol>
                <a:gridCol w="986510">
                  <a:extLst>
                    <a:ext uri="{9D8B030D-6E8A-4147-A177-3AD203B41FA5}">
                      <a16:colId xmlns:a16="http://schemas.microsoft.com/office/drawing/2014/main" val="747982493"/>
                    </a:ext>
                  </a:extLst>
                </a:gridCol>
                <a:gridCol w="986510">
                  <a:extLst>
                    <a:ext uri="{9D8B030D-6E8A-4147-A177-3AD203B41FA5}">
                      <a16:colId xmlns:a16="http://schemas.microsoft.com/office/drawing/2014/main" val="1566030864"/>
                    </a:ext>
                  </a:extLst>
                </a:gridCol>
                <a:gridCol w="986510">
                  <a:extLst>
                    <a:ext uri="{9D8B030D-6E8A-4147-A177-3AD203B41FA5}">
                      <a16:colId xmlns:a16="http://schemas.microsoft.com/office/drawing/2014/main" val="4215089363"/>
                    </a:ext>
                  </a:extLst>
                </a:gridCol>
                <a:gridCol w="986510">
                  <a:extLst>
                    <a:ext uri="{9D8B030D-6E8A-4147-A177-3AD203B41FA5}">
                      <a16:colId xmlns:a16="http://schemas.microsoft.com/office/drawing/2014/main" val="3397522724"/>
                    </a:ext>
                  </a:extLst>
                </a:gridCol>
                <a:gridCol w="986510">
                  <a:extLst>
                    <a:ext uri="{9D8B030D-6E8A-4147-A177-3AD203B41FA5}">
                      <a16:colId xmlns:a16="http://schemas.microsoft.com/office/drawing/2014/main" val="2070908313"/>
                    </a:ext>
                  </a:extLst>
                </a:gridCol>
                <a:gridCol w="986510">
                  <a:extLst>
                    <a:ext uri="{9D8B030D-6E8A-4147-A177-3AD203B41FA5}">
                      <a16:colId xmlns:a16="http://schemas.microsoft.com/office/drawing/2014/main" val="1404097037"/>
                    </a:ext>
                  </a:extLst>
                </a:gridCol>
              </a:tblGrid>
              <a:tr h="364903">
                <a:tc gridSpan="8"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OSDES </a:t>
                      </a:r>
                      <a:r>
                        <a:rPr lang="es-ES" sz="2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PRODUCTIVOS </a:t>
                      </a:r>
                      <a:endParaRPr lang="es-E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SERVICIOS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265106"/>
                  </a:ext>
                </a:extLst>
              </a:tr>
              <a:tr h="1921113">
                <a:tc>
                  <a:txBody>
                    <a:bodyPr/>
                    <a:lstStyle/>
                    <a:p>
                      <a:pPr algn="r"/>
                      <a:r>
                        <a:rPr lang="es-E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AGRICOLA</a:t>
                      </a:r>
                    </a:p>
                  </a:txBody>
                  <a:tcPr vert="vert27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GANADERO</a:t>
                      </a:r>
                    </a:p>
                  </a:txBody>
                  <a:tcPr vert="vert27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PORCINO</a:t>
                      </a:r>
                    </a:p>
                  </a:txBody>
                  <a:tcPr vert="vert27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AVICOLA </a:t>
                      </a:r>
                    </a:p>
                  </a:txBody>
                  <a:tcPr vert="vert27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AGROFORESTAL</a:t>
                      </a:r>
                    </a:p>
                    <a:p>
                      <a:pPr algn="r"/>
                      <a:endParaRPr lang="es-E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TABACUBA</a:t>
                      </a:r>
                    </a:p>
                  </a:txBody>
                  <a:tcPr vert="vert27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LABIOFAM</a:t>
                      </a:r>
                    </a:p>
                  </a:txBody>
                  <a:tcPr vert="vert27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FLORA</a:t>
                      </a:r>
                      <a:r>
                        <a:rPr lang="es-ES" sz="2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FAUNA</a:t>
                      </a:r>
                      <a:endParaRPr lang="es-E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GELMA</a:t>
                      </a:r>
                    </a:p>
                  </a:txBody>
                  <a:tcPr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ACOPIO </a:t>
                      </a:r>
                    </a:p>
                  </a:txBody>
                  <a:tcPr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701182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95541"/>
              </p:ext>
            </p:extLst>
          </p:nvPr>
        </p:nvGraphicFramePr>
        <p:xfrm>
          <a:off x="1356538" y="3961470"/>
          <a:ext cx="98651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32550">
                  <a:extLst>
                    <a:ext uri="{9D8B030D-6E8A-4147-A177-3AD203B41FA5}">
                      <a16:colId xmlns:a16="http://schemas.microsoft.com/office/drawing/2014/main" val="154111937"/>
                    </a:ext>
                  </a:extLst>
                </a:gridCol>
                <a:gridCol w="4932550">
                  <a:extLst>
                    <a:ext uri="{9D8B030D-6E8A-4147-A177-3AD203B41FA5}">
                      <a16:colId xmlns:a16="http://schemas.microsoft.com/office/drawing/2014/main" val="374267689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OSDES</a:t>
                      </a:r>
                      <a:r>
                        <a:rPr lang="es-ES" sz="2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PROVINCIALES </a:t>
                      </a:r>
                      <a:endParaRPr lang="es-E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29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ARTEMISA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MAYABEQUE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38145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/>
        </p:nvGraphicFramePr>
        <p:xfrm>
          <a:off x="1356538" y="5227400"/>
          <a:ext cx="98651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3020">
                  <a:extLst>
                    <a:ext uri="{9D8B030D-6E8A-4147-A177-3AD203B41FA5}">
                      <a16:colId xmlns:a16="http://schemas.microsoft.com/office/drawing/2014/main" val="281412423"/>
                    </a:ext>
                  </a:extLst>
                </a:gridCol>
                <a:gridCol w="1973020">
                  <a:extLst>
                    <a:ext uri="{9D8B030D-6E8A-4147-A177-3AD203B41FA5}">
                      <a16:colId xmlns:a16="http://schemas.microsoft.com/office/drawing/2014/main" val="3978276234"/>
                    </a:ext>
                  </a:extLst>
                </a:gridCol>
                <a:gridCol w="1973020">
                  <a:extLst>
                    <a:ext uri="{9D8B030D-6E8A-4147-A177-3AD203B41FA5}">
                      <a16:colId xmlns:a16="http://schemas.microsoft.com/office/drawing/2014/main" val="4198044165"/>
                    </a:ext>
                  </a:extLst>
                </a:gridCol>
                <a:gridCol w="1973020">
                  <a:extLst>
                    <a:ext uri="{9D8B030D-6E8A-4147-A177-3AD203B41FA5}">
                      <a16:colId xmlns:a16="http://schemas.microsoft.com/office/drawing/2014/main" val="88616126"/>
                    </a:ext>
                  </a:extLst>
                </a:gridCol>
                <a:gridCol w="1973020">
                  <a:extLst>
                    <a:ext uri="{9D8B030D-6E8A-4147-A177-3AD203B41FA5}">
                      <a16:colId xmlns:a16="http://schemas.microsoft.com/office/drawing/2014/main" val="417586376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NUEVOS ACTORES ECONOMICOS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767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MIPYMES</a:t>
                      </a:r>
                      <a:r>
                        <a:rPr lang="es-ES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ESTATALES </a:t>
                      </a:r>
                      <a:endParaRPr lang="es-E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MIPYMES PRIVADAS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UEB AUTORIZADAS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PRODUCTORES</a:t>
                      </a:r>
                      <a:r>
                        <a:rPr lang="es-ES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SIN TIERRA</a:t>
                      </a:r>
                      <a:endParaRPr lang="es-E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96426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 rot="5400000">
            <a:off x="3838589" y="-2357456"/>
            <a:ext cx="800219" cy="627026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EMPRESARIAL</a:t>
            </a:r>
            <a:endParaRPr lang="es-E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75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2EACB8E-21E6-4A1D-8993-C0540430E98A}"/>
              </a:ext>
            </a:extLst>
          </p:cNvPr>
          <p:cNvSpPr txBox="1"/>
          <p:nvPr/>
        </p:nvSpPr>
        <p:spPr>
          <a:xfrm>
            <a:off x="788276" y="520262"/>
            <a:ext cx="107363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TAREAS PRINCIPALES QUE OCUPAN AL MINISTERIO EN ESTOS MOMENTOS 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E0F29DE-01F0-49E3-9C57-07A38153A5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3299663"/>
              </p:ext>
            </p:extLst>
          </p:nvPr>
        </p:nvGraphicFramePr>
        <p:xfrm>
          <a:off x="788276" y="1965143"/>
          <a:ext cx="10736316" cy="449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389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2EACB8E-21E6-4A1D-8993-C0540430E98A}"/>
              </a:ext>
            </a:extLst>
          </p:cNvPr>
          <p:cNvSpPr txBox="1"/>
          <p:nvPr/>
        </p:nvSpPr>
        <p:spPr>
          <a:xfrm>
            <a:off x="788276" y="520262"/>
            <a:ext cx="107363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TAREAS PRINCIPALES QUE OCUPAN AL MINISTERIO EN ESTOS MOMENTOS 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E0F29DE-01F0-49E3-9C57-07A38153A5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3054432"/>
              </p:ext>
            </p:extLst>
          </p:nvPr>
        </p:nvGraphicFramePr>
        <p:xfrm>
          <a:off x="788276" y="1965143"/>
          <a:ext cx="10736316" cy="449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58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2EACB8E-21E6-4A1D-8993-C0540430E98A}"/>
              </a:ext>
            </a:extLst>
          </p:cNvPr>
          <p:cNvSpPr txBox="1"/>
          <p:nvPr/>
        </p:nvSpPr>
        <p:spPr>
          <a:xfrm>
            <a:off x="788276" y="520262"/>
            <a:ext cx="107363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TAREAS PRINCIPALES QUE OCUPAN AL MINISTERIO EN ESTOS MOMENTOS 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E0F29DE-01F0-49E3-9C57-07A38153A5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3073940"/>
              </p:ext>
            </p:extLst>
          </p:nvPr>
        </p:nvGraphicFramePr>
        <p:xfrm>
          <a:off x="788276" y="1965143"/>
          <a:ext cx="10736316" cy="449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519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graphicEl>
                                              <a:dgm id="{A96AD40D-845D-418C-8229-75F1585821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3FC5E6E3-904D-4561-8280-02C4CA9AED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graphicEl>
                                              <a:dgm id="{102D99F1-60F2-46C2-902A-0822D7FC31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E57FE779-6EC3-44FE-9198-EA129D2207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graphicEl>
                                              <a:dgm id="{92780167-77DE-499F-889F-98ECD54F55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C6C9B0A7-E18B-438F-9CBD-839724722B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9465D6E-5807-4492-9736-BF69193BF4FC}"/>
              </a:ext>
            </a:extLst>
          </p:cNvPr>
          <p:cNvSpPr txBox="1"/>
          <p:nvPr/>
        </p:nvSpPr>
        <p:spPr>
          <a:xfrm>
            <a:off x="693682" y="204952"/>
            <a:ext cx="10263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CREACION DEL SISTEMA EMPRESARIAL AGROINDUSTRIAL MUNICIPAL 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32C8358-831A-4869-B522-CC49BEA890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6154556"/>
              </p:ext>
            </p:extLst>
          </p:nvPr>
        </p:nvGraphicFramePr>
        <p:xfrm>
          <a:off x="425670" y="1602535"/>
          <a:ext cx="11193516" cy="5050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344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56B984-7048-4604-8A09-E21CBFA804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dgm id="{A056B984-7048-4604-8A09-E21CBFA804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dgm id="{A056B984-7048-4604-8A09-E21CBFA804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graphicEl>
                                              <a:dgm id="{A056B984-7048-4604-8A09-E21CBFA804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409A066-778E-41A5-92E3-92AE89701D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graphicEl>
                                              <a:dgm id="{1409A066-778E-41A5-92E3-92AE89701D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graphicEl>
                                              <a:dgm id="{1409A066-778E-41A5-92E3-92AE89701D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1409A066-778E-41A5-92E3-92AE89701D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42AE196-FEF3-4460-A13C-4009298BC1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graphicEl>
                                              <a:dgm id="{842AE196-FEF3-4460-A13C-4009298BC1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graphicEl>
                                              <a:dgm id="{842AE196-FEF3-4460-A13C-4009298BC1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graphicEl>
                                              <a:dgm id="{842AE196-FEF3-4460-A13C-4009298BC1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B2D8590-1E5A-4D82-AFF5-F69C5F788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graphicEl>
                                              <a:dgm id="{6B2D8590-1E5A-4D82-AFF5-F69C5F788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graphicEl>
                                              <a:dgm id="{6B2D8590-1E5A-4D82-AFF5-F69C5F788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6B2D8590-1E5A-4D82-AFF5-F69C5F7882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5FADD-409B-49EE-A088-356E16378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5" name="4 Marcador de contenido">
            <a:extLst>
              <a:ext uri="{FF2B5EF4-FFF2-40B4-BE49-F238E27FC236}">
                <a16:creationId xmlns:a16="http://schemas.microsoft.com/office/drawing/2014/main" id="{54CD52DF-F63A-4B54-BE33-4395BDD1A5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304463"/>
              </p:ext>
            </p:extLst>
          </p:nvPr>
        </p:nvGraphicFramePr>
        <p:xfrm>
          <a:off x="889000" y="415926"/>
          <a:ext cx="10537497" cy="6391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776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7D6C1C-9419-4CB3-ABA5-2FC280691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790FE4-A532-4608-9551-8BF34BD75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3A7A002A-6DAC-4F9D-910E-027E1ADEFE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4048443"/>
              </p:ext>
            </p:extLst>
          </p:nvPr>
        </p:nvGraphicFramePr>
        <p:xfrm>
          <a:off x="301625" y="365125"/>
          <a:ext cx="10907658" cy="6181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360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E30889-B23C-4425-B3C2-136BBFF75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49" y="350433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LAS PERSONAS DEL SISTEMA 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6571D261-EA5F-4364-A818-1A36F41650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416221"/>
              </p:ext>
            </p:extLst>
          </p:nvPr>
        </p:nvGraphicFramePr>
        <p:xfrm>
          <a:off x="331076" y="1450428"/>
          <a:ext cx="11382703" cy="5186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Worksheet" r:id="rId3" imgW="8401100" imgH="4181541" progId="Excel.Sheet.8">
                  <p:embed/>
                </p:oleObj>
              </mc:Choice>
              <mc:Fallback>
                <p:oleObj name="Worksheet" r:id="rId3" imgW="8401100" imgH="4181541" progId="Excel.Sheet.8">
                  <p:embed/>
                  <p:pic>
                    <p:nvPicPr>
                      <p:cNvPr id="2051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076" y="1450428"/>
                        <a:ext cx="11382703" cy="51868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5E3CF68D-0917-4BB8-B4BC-AF531A4FFC4B}"/>
              </a:ext>
            </a:extLst>
          </p:cNvPr>
          <p:cNvSpPr txBox="1"/>
          <p:nvPr/>
        </p:nvSpPr>
        <p:spPr>
          <a:xfrm>
            <a:off x="7882758" y="4445876"/>
            <a:ext cx="3978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No estatal, cooperativas y propietarios no asociados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F4A05E4-CEB1-48EC-AADB-3E1EF0F57624}"/>
              </a:ext>
            </a:extLst>
          </p:cNvPr>
          <p:cNvSpPr txBox="1"/>
          <p:nvPr/>
        </p:nvSpPr>
        <p:spPr>
          <a:xfrm>
            <a:off x="650328" y="3082574"/>
            <a:ext cx="2333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Empresarial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35B41A4-D4CD-4AA2-968D-9368461F072D}"/>
              </a:ext>
            </a:extLst>
          </p:cNvPr>
          <p:cNvSpPr txBox="1"/>
          <p:nvPr/>
        </p:nvSpPr>
        <p:spPr>
          <a:xfrm>
            <a:off x="6093372" y="1459855"/>
            <a:ext cx="3160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Presupuestado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A4C6402-FFB3-4261-87BA-CC80F8F24159}"/>
              </a:ext>
            </a:extLst>
          </p:cNvPr>
          <p:cNvSpPr txBox="1"/>
          <p:nvPr/>
        </p:nvSpPr>
        <p:spPr>
          <a:xfrm>
            <a:off x="8694683" y="2513442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TOTAL, CASI 900 MIL PERSONAS. </a:t>
            </a:r>
          </a:p>
        </p:txBody>
      </p:sp>
    </p:spTree>
    <p:extLst>
      <p:ext uri="{BB962C8B-B14F-4D97-AF65-F5344CB8AC3E}">
        <p14:creationId xmlns:p14="http://schemas.microsoft.com/office/powerpoint/2010/main" val="311020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4B8BA8-7AA8-4FF7-AE58-D2A806477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13" y="239001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	OCIOSIDAD DE LA TIERRA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182B88DB-C6C2-4924-B71F-F25FB42505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017701"/>
              </p:ext>
            </p:extLst>
          </p:nvPr>
        </p:nvGraphicFramePr>
        <p:xfrm>
          <a:off x="414867" y="1413386"/>
          <a:ext cx="10515600" cy="4818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636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42CEC55-A080-44E6-9CCA-F702E5AA60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044899"/>
              </p:ext>
            </p:extLst>
          </p:nvPr>
        </p:nvGraphicFramePr>
        <p:xfrm>
          <a:off x="268014" y="1838779"/>
          <a:ext cx="5827986" cy="460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E133852C-A8BB-4F9F-8A75-83A0228D84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74658"/>
              </p:ext>
            </p:extLst>
          </p:nvPr>
        </p:nvGraphicFramePr>
        <p:xfrm>
          <a:off x="6096000" y="1844566"/>
          <a:ext cx="5616624" cy="460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19129115-3475-46FA-8CC8-B775D3748C6F}"/>
              </a:ext>
            </a:extLst>
          </p:cNvPr>
          <p:cNvSpPr/>
          <p:nvPr/>
        </p:nvSpPr>
        <p:spPr>
          <a:xfrm>
            <a:off x="479376" y="283234"/>
            <a:ext cx="118523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¿QUÉ FUNCIONES ESPECIFICAS TIENE LA AGRICULTURA?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17196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/>
                                        <p:tgtEl>
                                          <p:spTgt spid="4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250"/>
                                        <p:tgtEl>
                                          <p:spTgt spid="4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/>
                                        <p:tgtEl>
                                          <p:spTgt spid="4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250"/>
                                        <p:tgtEl>
                                          <p:spTgt spid="4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/>
                                        <p:tgtEl>
                                          <p:spTgt spid="4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250"/>
                                        <p:tgtEl>
                                          <p:spTgt spid="4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/>
                                        <p:tgtEl>
                                          <p:spTgt spid="4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3" dur="250"/>
                                        <p:tgtEl>
                                          <p:spTgt spid="4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/>
                                        <p:tgtEl>
                                          <p:spTgt spid="4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250"/>
                                        <p:tgtEl>
                                          <p:spTgt spid="4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/>
                                        <p:tgtEl>
                                          <p:spTgt spid="4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3" dur="250"/>
                                        <p:tgtEl>
                                          <p:spTgt spid="4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/>
                                        <p:tgtEl>
                                          <p:spTgt spid="4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4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750"/>
                            </p:stCondLst>
                            <p:childTnLst>
                              <p:par>
                                <p:cTn id="5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250"/>
                            </p:stCondLst>
                            <p:childTnLst>
                              <p:par>
                                <p:cTn id="5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750"/>
                            </p:stCondLst>
                            <p:childTnLst>
                              <p:par>
                                <p:cTn id="6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250"/>
                            </p:stCondLst>
                            <p:childTnLst>
                              <p:par>
                                <p:cTn id="6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750"/>
                            </p:stCondLst>
                            <p:childTnLst>
                              <p:par>
                                <p:cTn id="7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5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42CEC55-A080-44E6-9CCA-F702E5AA60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556553"/>
              </p:ext>
            </p:extLst>
          </p:nvPr>
        </p:nvGraphicFramePr>
        <p:xfrm>
          <a:off x="479535" y="1671144"/>
          <a:ext cx="5616465" cy="4457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E133852C-A8BB-4F9F-8A75-83A0228D84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820879"/>
              </p:ext>
            </p:extLst>
          </p:nvPr>
        </p:nvGraphicFramePr>
        <p:xfrm>
          <a:off x="6621516" y="1671145"/>
          <a:ext cx="5238093" cy="4457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190511E3-5685-4728-A2D6-5B753FEB4167}"/>
              </a:ext>
            </a:extLst>
          </p:cNvPr>
          <p:cNvSpPr/>
          <p:nvPr/>
        </p:nvSpPr>
        <p:spPr>
          <a:xfrm>
            <a:off x="479376" y="283234"/>
            <a:ext cx="118523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¿QUÉ FUNCIONES ESPECIFICAS TIENE LA AGRICULTURA? (2)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04480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4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>
                                            <p:graphicEl>
                                              <a:dgm id="{6C3BF748-4B61-4FA7-B829-5AF1AA6AF4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>
                                            <p:graphicEl>
                                              <a:dgm id="{8083C26F-A3C4-40E6-9F81-0CC44BD05E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>
                                            <p:graphicEl>
                                              <a:dgm id="{003840F7-B64F-46A2-91D5-B5F27A704C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">
                                            <p:graphicEl>
                                              <a:dgm id="{47FB3348-6162-4F2D-9B59-B4617E590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">
                                            <p:graphicEl>
                                              <a:dgm id="{837A2BBA-EFAA-4194-8230-125DDE8533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">
                                            <p:graphicEl>
                                              <a:dgm id="{2BFD66F1-BA1B-4837-A243-4119DAD447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5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">
                                            <p:graphicEl>
                                              <a:dgm id="{279EBCF8-5DB7-4ADD-AFE8-A74A8DDF16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5AE7F-8DEA-46F0-BC35-FC6EBD1B3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276" y="274638"/>
            <a:ext cx="10893972" cy="778098"/>
          </a:xfrm>
        </p:spPr>
        <p:txBody>
          <a:bodyPr>
            <a:no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ESTRUCTURA GENERAL DE LA AGRICULTURA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9F0E0EE-FA60-4F3F-8947-DC78A3A937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356783"/>
              </p:ext>
            </p:extLst>
          </p:nvPr>
        </p:nvGraphicFramePr>
        <p:xfrm>
          <a:off x="677917" y="1268761"/>
          <a:ext cx="10736317" cy="500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239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0485EE-5103-4E88-8076-306B8D9A6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>
                                            <p:graphicEl>
                                              <a:dgm id="{AC0485EE-5103-4E88-8076-306B8D9A6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>
                                            <p:graphicEl>
                                              <a:dgm id="{AC0485EE-5103-4E88-8076-306B8D9A6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>
                                            <p:graphicEl>
                                              <a:dgm id="{AC0485EE-5103-4E88-8076-306B8D9A68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AF40D9-7DE6-4463-9C16-F19221520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4">
                                            <p:graphicEl>
                                              <a:dgm id="{26AF40D9-7DE6-4463-9C16-F19221520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4">
                                            <p:graphicEl>
                                              <a:dgm id="{26AF40D9-7DE6-4463-9C16-F19221520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4">
                                            <p:graphicEl>
                                              <a:dgm id="{26AF40D9-7DE6-4463-9C16-F19221520A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64A64D-4C17-4FED-BFDA-71BDF8000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4">
                                            <p:graphicEl>
                                              <a:dgm id="{3464A64D-4C17-4FED-BFDA-71BDF8000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4">
                                            <p:graphicEl>
                                              <a:dgm id="{3464A64D-4C17-4FED-BFDA-71BDF8000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4">
                                            <p:graphicEl>
                                              <a:dgm id="{3464A64D-4C17-4FED-BFDA-71BDF80000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6293A5-A94A-47FA-9B9A-72781AE32A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4">
                                            <p:graphicEl>
                                              <a:dgm id="{446293A5-A94A-47FA-9B9A-72781AE32A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4">
                                            <p:graphicEl>
                                              <a:dgm id="{446293A5-A94A-47FA-9B9A-72781AE32A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4">
                                            <p:graphicEl>
                                              <a:dgm id="{446293A5-A94A-47FA-9B9A-72781AE32A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9379AB-49A7-42E8-9ED8-1F3D57DC48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4">
                                            <p:graphicEl>
                                              <a:dgm id="{E29379AB-49A7-42E8-9ED8-1F3D57DC48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4">
                                            <p:graphicEl>
                                              <a:dgm id="{E29379AB-49A7-42E8-9ED8-1F3D57DC48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4">
                                            <p:graphicEl>
                                              <a:dgm id="{E29379AB-49A7-42E8-9ED8-1F3D57DC48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4EAB28-1123-4977-88C6-E247CC5EE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4">
                                            <p:graphicEl>
                                              <a:dgm id="{424EAB28-1123-4977-88C6-E247CC5EE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4">
                                            <p:graphicEl>
                                              <a:dgm id="{424EAB28-1123-4977-88C6-E247CC5EE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4">
                                            <p:graphicEl>
                                              <a:dgm id="{424EAB28-1123-4977-88C6-E247CC5EE7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F5A683-4DB6-4E63-AA8F-935C948B7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4">
                                            <p:graphicEl>
                                              <a:dgm id="{20F5A683-4DB6-4E63-AA8F-935C948B7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4">
                                            <p:graphicEl>
                                              <a:dgm id="{20F5A683-4DB6-4E63-AA8F-935C948B7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4">
                                            <p:graphicEl>
                                              <a:dgm id="{20F5A683-4DB6-4E63-AA8F-935C948B73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50"/>
                            </p:stCondLst>
                            <p:childTnLst>
                              <p:par>
                                <p:cTn id="4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D0AC9E-D65E-4DA6-9901-9F1B4FA3B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">
                                            <p:graphicEl>
                                              <a:dgm id="{EFD0AC9E-D65E-4DA6-9901-9F1B4FA3B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4">
                                            <p:graphicEl>
                                              <a:dgm id="{EFD0AC9E-D65E-4DA6-9901-9F1B4FA3B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4">
                                            <p:graphicEl>
                                              <a:dgm id="{EFD0AC9E-D65E-4DA6-9901-9F1B4FA3BA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0E7C92-1BF7-469D-802A-B5250A1397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4">
                                            <p:graphicEl>
                                              <a:dgm id="{3F0E7C92-1BF7-469D-802A-B5250A1397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4">
                                            <p:graphicEl>
                                              <a:dgm id="{3F0E7C92-1BF7-469D-802A-B5250A1397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4">
                                            <p:graphicEl>
                                              <a:dgm id="{3F0E7C92-1BF7-469D-802A-B5250A1397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50"/>
                            </p:stCondLst>
                            <p:childTnLst>
                              <p:par>
                                <p:cTn id="5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B2781A-5FE5-44D8-AC60-517FE7315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4">
                                            <p:graphicEl>
                                              <a:dgm id="{7FB2781A-5FE5-44D8-AC60-517FE7315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4">
                                            <p:graphicEl>
                                              <a:dgm id="{7FB2781A-5FE5-44D8-AC60-517FE7315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4">
                                            <p:graphicEl>
                                              <a:dgm id="{7FB2781A-5FE5-44D8-AC60-517FE7315D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CB90B6-1AE1-450E-A142-996DD7A28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4">
                                            <p:graphicEl>
                                              <a:dgm id="{3CCB90B6-1AE1-450E-A142-996DD7A28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4">
                                            <p:graphicEl>
                                              <a:dgm id="{3CCB90B6-1AE1-450E-A142-996DD7A28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50"/>
                                        <p:tgtEl>
                                          <p:spTgt spid="4">
                                            <p:graphicEl>
                                              <a:dgm id="{3CCB90B6-1AE1-450E-A142-996DD7A28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50"/>
                            </p:stCondLst>
                            <p:childTnLst>
                              <p:par>
                                <p:cTn id="7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131939-EF87-429E-8996-80DC24C7CD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">
                                            <p:graphicEl>
                                              <a:dgm id="{4F131939-EF87-429E-8996-80DC24C7CD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4">
                                            <p:graphicEl>
                                              <a:dgm id="{4F131939-EF87-429E-8996-80DC24C7CD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4">
                                            <p:graphicEl>
                                              <a:dgm id="{4F131939-EF87-429E-8996-80DC24C7CD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54FF56-6FCC-4D84-A55E-A92EF6207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4">
                                            <p:graphicEl>
                                              <a:dgm id="{2D54FF56-6FCC-4D84-A55E-A92EF6207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4">
                                            <p:graphicEl>
                                              <a:dgm id="{2D54FF56-6FCC-4D84-A55E-A92EF6207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4">
                                            <p:graphicEl>
                                              <a:dgm id="{2D54FF56-6FCC-4D84-A55E-A92EF62079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641C0-FED2-4C41-97AA-E4840427D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324" y="365125"/>
            <a:ext cx="10770476" cy="1325563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ESTRUCTURA DEL SISTEMA PRESUPUESTADO </a:t>
            </a:r>
            <a:br>
              <a:rPr lang="es-E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78FFB0D-CDE2-4E9C-A442-1AC2321FB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356749"/>
              </p:ext>
            </p:extLst>
          </p:nvPr>
        </p:nvGraphicFramePr>
        <p:xfrm>
          <a:off x="583324" y="1217958"/>
          <a:ext cx="105156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7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83567D-EE1E-4C31-91B3-CC5E78959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>
                                            <p:graphicEl>
                                              <a:dgm id="{A183567D-EE1E-4C31-91B3-CC5E78959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>
                                            <p:graphicEl>
                                              <a:dgm id="{A183567D-EE1E-4C31-91B3-CC5E78959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40C0EA-7629-47D1-91E4-D81099A5D5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4">
                                            <p:graphicEl>
                                              <a:dgm id="{1D40C0EA-7629-47D1-91E4-D81099A5D5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4">
                                            <p:graphicEl>
                                              <a:dgm id="{1D40C0EA-7629-47D1-91E4-D81099A5D5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DBE775-0266-4593-AC26-5CCDDBF1B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4">
                                            <p:graphicEl>
                                              <a:dgm id="{66DBE775-0266-4593-AC26-5CCDDBF1B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4">
                                            <p:graphicEl>
                                              <a:dgm id="{66DBE775-0266-4593-AC26-5CCDDBF1B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02F6C5-02EC-46F2-9C11-667A1ADD9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4">
                                            <p:graphicEl>
                                              <a:dgm id="{EE02F6C5-02EC-46F2-9C11-667A1ADD9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4">
                                            <p:graphicEl>
                                              <a:dgm id="{EE02F6C5-02EC-46F2-9C11-667A1ADD9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EAB785-699C-4F77-9421-EF0F1A8D34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4">
                                            <p:graphicEl>
                                              <a:dgm id="{C5EAB785-699C-4F77-9421-EF0F1A8D34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4">
                                            <p:graphicEl>
                                              <a:dgm id="{C5EAB785-699C-4F77-9421-EF0F1A8D34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422757-2C6A-421C-A176-9A1A88B19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4">
                                            <p:graphicEl>
                                              <a:dgm id="{1E422757-2C6A-421C-A176-9A1A88B19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4">
                                            <p:graphicEl>
                                              <a:dgm id="{1E422757-2C6A-421C-A176-9A1A88B19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B3DF0B-0AB2-4854-9DE1-99DCDB1109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4">
                                            <p:graphicEl>
                                              <a:dgm id="{56B3DF0B-0AB2-4854-9DE1-99DCDB1109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4">
                                            <p:graphicEl>
                                              <a:dgm id="{56B3DF0B-0AB2-4854-9DE1-99DCDB1109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65B684-499C-4B18-AB50-CCCA3EA57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4">
                                            <p:graphicEl>
                                              <a:dgm id="{F365B684-499C-4B18-AB50-CCCA3EA57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4">
                                            <p:graphicEl>
                                              <a:dgm id="{F365B684-499C-4B18-AB50-CCCA3EA57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B011C7-2395-4C4E-AF38-F895D1C64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">
                                            <p:graphicEl>
                                              <a:dgm id="{39B011C7-2395-4C4E-AF38-F895D1C64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">
                                            <p:graphicEl>
                                              <a:dgm id="{39B011C7-2395-4C4E-AF38-F895D1C64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448</Words>
  <Application>Microsoft Office PowerPoint</Application>
  <PresentationFormat>Panorámica</PresentationFormat>
  <Paragraphs>100</Paragraphs>
  <Slides>15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Hoja de cálculo de Microsoft Excel 97-2003</vt:lpstr>
      <vt:lpstr>INFORMACIÓN DE INTERÉS</vt:lpstr>
      <vt:lpstr>Presentación de PowerPoint</vt:lpstr>
      <vt:lpstr>Presentación de PowerPoint</vt:lpstr>
      <vt:lpstr>LAS PERSONAS DEL SISTEMA </vt:lpstr>
      <vt:lpstr> OCIOSIDAD DE LA TIERRA</vt:lpstr>
      <vt:lpstr>Presentación de PowerPoint</vt:lpstr>
      <vt:lpstr>Presentación de PowerPoint</vt:lpstr>
      <vt:lpstr>ESTRUCTURA GENERAL DE LA AGRICULTURA </vt:lpstr>
      <vt:lpstr>ESTRUCTURA DEL SISTEMA PRESUPUESTADO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INFORMACIÓN DE INTERÉS</dc:title>
  <dc:creator>Armando Miralles Calvo</dc:creator>
  <cp:lastModifiedBy>Armando Miralles Calvo</cp:lastModifiedBy>
  <cp:revision>16</cp:revision>
  <dcterms:created xsi:type="dcterms:W3CDTF">2023-08-09T13:18:27Z</dcterms:created>
  <dcterms:modified xsi:type="dcterms:W3CDTF">2023-08-09T16:50:29Z</dcterms:modified>
</cp:coreProperties>
</file>