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7D652A-2321-482C-9775-5D73E0D97FC2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9B217C98-094B-4824-8CEE-5B813EB5ED5B}">
      <dgm:prSet phldrT="[Texto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36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600" dirty="0">
              <a:latin typeface="Arial" panose="020B0604020202020204" pitchFamily="34" charset="0"/>
              <a:cs typeface="Arial" panose="020B0604020202020204" pitchFamily="34" charset="0"/>
            </a:rPr>
            <a:t>Esta actividad se realiza en medio de la crisis mas profunda  de la agricultura cubana en su historia. </a:t>
          </a:r>
        </a:p>
        <a:p>
          <a:pPr marL="0" lvl="0" algn="just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236714-501D-48E3-942A-77BD3A816310}" type="par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A96A29-B9DC-4FB5-BAAA-E35FA55FCFC3}" type="sib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3E7526-4A9E-4B2E-BE22-94699146A4C5}">
      <dgm:prSet custT="1"/>
      <dgm:spPr/>
      <dgm:t>
        <a:bodyPr/>
        <a:lstStyle/>
        <a:p>
          <a:pPr algn="just"/>
          <a:endParaRPr lang="es-ES" sz="3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Pero la fiscalización no es un castigo, es una acción para impulsar  la agricultura. Si no se desarrolla esta, el país no se desarrolla</a:t>
          </a:r>
          <a:br>
            <a:rPr lang="es-ES" sz="2900" dirty="0"/>
          </a:br>
          <a:endParaRPr lang="es-ES" sz="2900" dirty="0"/>
        </a:p>
      </dgm:t>
    </dgm:pt>
    <dgm:pt modelId="{B3F04FF2-7D35-4EB8-B735-5C59A9DF7503}" type="parTrans" cxnId="{A3D71BC9-1E40-4646-9E02-ED2BE55A2BEE}">
      <dgm:prSet/>
      <dgm:spPr/>
      <dgm:t>
        <a:bodyPr/>
        <a:lstStyle/>
        <a:p>
          <a:endParaRPr lang="es-ES"/>
        </a:p>
      </dgm:t>
    </dgm:pt>
    <dgm:pt modelId="{F1F7BD33-2975-4FDB-B0BF-E1C783063F49}" type="sibTrans" cxnId="{A3D71BC9-1E40-4646-9E02-ED2BE55A2BEE}">
      <dgm:prSet/>
      <dgm:spPr/>
      <dgm:t>
        <a:bodyPr/>
        <a:lstStyle/>
        <a:p>
          <a:endParaRPr lang="es-ES"/>
        </a:p>
      </dgm:t>
    </dgm:pt>
    <dgm:pt modelId="{653CE188-4D02-47CF-9F57-92363BE28B09}">
      <dgm:prSet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La ANPP tiene tres funciones básica: Legislativa, constitucional y de Fiscalización. Basada en esta última, se realiza esta acción.  </a:t>
          </a:r>
        </a:p>
      </dgm:t>
    </dgm:pt>
    <dgm:pt modelId="{4DE84E43-7D42-426A-851A-A91DD7399795}" type="parTrans" cxnId="{BE455D27-8624-4991-B99C-760B42CF0804}">
      <dgm:prSet/>
      <dgm:spPr/>
      <dgm:t>
        <a:bodyPr/>
        <a:lstStyle/>
        <a:p>
          <a:endParaRPr lang="es-ES"/>
        </a:p>
      </dgm:t>
    </dgm:pt>
    <dgm:pt modelId="{0DE64CB5-0D0E-45CE-B277-B4D87A3541E0}" type="sibTrans" cxnId="{BE455D27-8624-4991-B99C-760B42CF0804}">
      <dgm:prSet/>
      <dgm:spPr/>
      <dgm:t>
        <a:bodyPr/>
        <a:lstStyle/>
        <a:p>
          <a:endParaRPr lang="es-ES"/>
        </a:p>
      </dgm:t>
    </dgm:pt>
    <dgm:pt modelId="{A8E75079-F848-45DE-A7D9-C8CF8D297A4C}" type="pres">
      <dgm:prSet presAssocID="{9F7D652A-2321-482C-9775-5D73E0D97FC2}" presName="linear" presStyleCnt="0">
        <dgm:presLayoutVars>
          <dgm:dir/>
          <dgm:resizeHandles val="exact"/>
        </dgm:presLayoutVars>
      </dgm:prSet>
      <dgm:spPr/>
    </dgm:pt>
    <dgm:pt modelId="{78D9A348-1051-496C-9280-9AD78985B0A9}" type="pres">
      <dgm:prSet presAssocID="{9B217C98-094B-4824-8CEE-5B813EB5ED5B}" presName="comp" presStyleCnt="0"/>
      <dgm:spPr/>
    </dgm:pt>
    <dgm:pt modelId="{A256EACF-C5A7-4AC7-9E60-B48AEBDC00DE}" type="pres">
      <dgm:prSet presAssocID="{9B217C98-094B-4824-8CEE-5B813EB5ED5B}" presName="box" presStyleLbl="node1" presStyleIdx="0" presStyleCnt="3"/>
      <dgm:spPr/>
    </dgm:pt>
    <dgm:pt modelId="{DC2C330F-4A54-47D4-AAB6-841A9C506874}" type="pres">
      <dgm:prSet presAssocID="{9B217C98-094B-4824-8CEE-5B813EB5ED5B}" presName="img" presStyleLbl="fgImgPlace1" presStyleIdx="0" presStyleCnt="3"/>
      <dgm:spPr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</dgm:spPr>
    </dgm:pt>
    <dgm:pt modelId="{8ED08D34-890C-4A7C-B962-1C4495458315}" type="pres">
      <dgm:prSet presAssocID="{9B217C98-094B-4824-8CEE-5B813EB5ED5B}" presName="text" presStyleLbl="node1" presStyleIdx="0" presStyleCnt="3">
        <dgm:presLayoutVars>
          <dgm:bulletEnabled val="1"/>
        </dgm:presLayoutVars>
      </dgm:prSet>
      <dgm:spPr/>
    </dgm:pt>
    <dgm:pt modelId="{E0BA4B21-3602-4265-9AED-EA0FBAE2B27E}" type="pres">
      <dgm:prSet presAssocID="{4FA96A29-B9DC-4FB5-BAAA-E35FA55FCFC3}" presName="spacer" presStyleCnt="0"/>
      <dgm:spPr/>
    </dgm:pt>
    <dgm:pt modelId="{886C01AF-292F-4FD4-97EB-9B382E1FCF5D}" type="pres">
      <dgm:prSet presAssocID="{D13E7526-4A9E-4B2E-BE22-94699146A4C5}" presName="comp" presStyleCnt="0"/>
      <dgm:spPr/>
    </dgm:pt>
    <dgm:pt modelId="{D2415B01-4B50-4C44-9D95-4E850EBBCD78}" type="pres">
      <dgm:prSet presAssocID="{D13E7526-4A9E-4B2E-BE22-94699146A4C5}" presName="box" presStyleLbl="node1" presStyleIdx="1" presStyleCnt="3"/>
      <dgm:spPr/>
    </dgm:pt>
    <dgm:pt modelId="{F3A34E71-4D4B-415A-8D7A-CCDD8F0A33D4}" type="pres">
      <dgm:prSet presAssocID="{D13E7526-4A9E-4B2E-BE22-94699146A4C5}" presName="img" presStyleLbl="fgImgPlace1" presStyleIdx="1" presStyleCnt="3"/>
      <dgm:spPr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</dgm:spPr>
    </dgm:pt>
    <dgm:pt modelId="{7965DA11-4107-4A08-9A79-1832079C45AC}" type="pres">
      <dgm:prSet presAssocID="{D13E7526-4A9E-4B2E-BE22-94699146A4C5}" presName="text" presStyleLbl="node1" presStyleIdx="1" presStyleCnt="3">
        <dgm:presLayoutVars>
          <dgm:bulletEnabled val="1"/>
        </dgm:presLayoutVars>
      </dgm:prSet>
      <dgm:spPr/>
    </dgm:pt>
    <dgm:pt modelId="{04AA1A7D-1F0F-4446-9A49-2B9060460DC1}" type="pres">
      <dgm:prSet presAssocID="{F1F7BD33-2975-4FDB-B0BF-E1C783063F49}" presName="spacer" presStyleCnt="0"/>
      <dgm:spPr/>
    </dgm:pt>
    <dgm:pt modelId="{457FFD51-B2C7-4DEE-8C9B-E809747C5B86}" type="pres">
      <dgm:prSet presAssocID="{653CE188-4D02-47CF-9F57-92363BE28B09}" presName="comp" presStyleCnt="0"/>
      <dgm:spPr/>
    </dgm:pt>
    <dgm:pt modelId="{4663E171-3A8F-431A-AFC9-C417FD683BD0}" type="pres">
      <dgm:prSet presAssocID="{653CE188-4D02-47CF-9F57-92363BE28B09}" presName="box" presStyleLbl="node1" presStyleIdx="2" presStyleCnt="3"/>
      <dgm:spPr/>
    </dgm:pt>
    <dgm:pt modelId="{571EB340-6C49-4AE8-AC27-B4B26DB512D1}" type="pres">
      <dgm:prSet presAssocID="{653CE188-4D02-47CF-9F57-92363BE28B09}" presName="img" presStyleLbl="fgImgPlace1" presStyleIdx="2" presStyleCnt="3"/>
      <dgm:spPr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</dgm:spPr>
    </dgm:pt>
    <dgm:pt modelId="{92DD4E67-B4A8-42D0-B18A-649E810E58E9}" type="pres">
      <dgm:prSet presAssocID="{653CE188-4D02-47CF-9F57-92363BE28B09}" presName="text" presStyleLbl="node1" presStyleIdx="2" presStyleCnt="3">
        <dgm:presLayoutVars>
          <dgm:bulletEnabled val="1"/>
        </dgm:presLayoutVars>
      </dgm:prSet>
      <dgm:spPr/>
    </dgm:pt>
  </dgm:ptLst>
  <dgm:cxnLst>
    <dgm:cxn modelId="{67E4A610-8B44-4958-B424-7ECA9A3A5823}" type="presOf" srcId="{653CE188-4D02-47CF-9F57-92363BE28B09}" destId="{4663E171-3A8F-431A-AFC9-C417FD683BD0}" srcOrd="0" destOrd="0" presId="urn:microsoft.com/office/officeart/2005/8/layout/vList4"/>
    <dgm:cxn modelId="{DFE2CC14-5F51-478A-985B-601881BCAC18}" type="presOf" srcId="{D13E7526-4A9E-4B2E-BE22-94699146A4C5}" destId="{7965DA11-4107-4A08-9A79-1832079C45AC}" srcOrd="1" destOrd="0" presId="urn:microsoft.com/office/officeart/2005/8/layout/vList4"/>
    <dgm:cxn modelId="{6F9CE91D-37D4-48FA-A64C-21DA5C9A8447}" type="presOf" srcId="{9F7D652A-2321-482C-9775-5D73E0D97FC2}" destId="{A8E75079-F848-45DE-A7D9-C8CF8D297A4C}" srcOrd="0" destOrd="0" presId="urn:microsoft.com/office/officeart/2005/8/layout/vList4"/>
    <dgm:cxn modelId="{BE455D27-8624-4991-B99C-760B42CF0804}" srcId="{9F7D652A-2321-482C-9775-5D73E0D97FC2}" destId="{653CE188-4D02-47CF-9F57-92363BE28B09}" srcOrd="2" destOrd="0" parTransId="{4DE84E43-7D42-426A-851A-A91DD7399795}" sibTransId="{0DE64CB5-0D0E-45CE-B277-B4D87A3541E0}"/>
    <dgm:cxn modelId="{7DB20F2D-35C7-424A-B054-3CB01A38BAB2}" type="presOf" srcId="{9B217C98-094B-4824-8CEE-5B813EB5ED5B}" destId="{A256EACF-C5A7-4AC7-9E60-B48AEBDC00DE}" srcOrd="0" destOrd="0" presId="urn:microsoft.com/office/officeart/2005/8/layout/vList4"/>
    <dgm:cxn modelId="{E4A41F72-143C-4D84-8456-2B9BB07D092E}" type="presOf" srcId="{653CE188-4D02-47CF-9F57-92363BE28B09}" destId="{92DD4E67-B4A8-42D0-B18A-649E810E58E9}" srcOrd="1" destOrd="0" presId="urn:microsoft.com/office/officeart/2005/8/layout/vList4"/>
    <dgm:cxn modelId="{7BEC0582-4BE7-4B59-9942-DE445E4702AB}" type="presOf" srcId="{D13E7526-4A9E-4B2E-BE22-94699146A4C5}" destId="{D2415B01-4B50-4C44-9D95-4E850EBBCD78}" srcOrd="0" destOrd="0" presId="urn:microsoft.com/office/officeart/2005/8/layout/vList4"/>
    <dgm:cxn modelId="{A3D71BC9-1E40-4646-9E02-ED2BE55A2BEE}" srcId="{9F7D652A-2321-482C-9775-5D73E0D97FC2}" destId="{D13E7526-4A9E-4B2E-BE22-94699146A4C5}" srcOrd="1" destOrd="0" parTransId="{B3F04FF2-7D35-4EB8-B735-5C59A9DF7503}" sibTransId="{F1F7BD33-2975-4FDB-B0BF-E1C783063F49}"/>
    <dgm:cxn modelId="{CF1FAACB-C4E2-4A9A-85C2-2950BA0FBC1F}" type="presOf" srcId="{9B217C98-094B-4824-8CEE-5B813EB5ED5B}" destId="{8ED08D34-890C-4A7C-B962-1C4495458315}" srcOrd="1" destOrd="0" presId="urn:microsoft.com/office/officeart/2005/8/layout/vList4"/>
    <dgm:cxn modelId="{44900BE5-BD51-42DC-B240-C9162CEC1763}" srcId="{9F7D652A-2321-482C-9775-5D73E0D97FC2}" destId="{9B217C98-094B-4824-8CEE-5B813EB5ED5B}" srcOrd="0" destOrd="0" parTransId="{00236714-501D-48E3-942A-77BD3A816310}" sibTransId="{4FA96A29-B9DC-4FB5-BAAA-E35FA55FCFC3}"/>
    <dgm:cxn modelId="{1E4EDB89-22BE-46B5-8C96-FEE48D4AFB2B}" type="presParOf" srcId="{A8E75079-F848-45DE-A7D9-C8CF8D297A4C}" destId="{78D9A348-1051-496C-9280-9AD78985B0A9}" srcOrd="0" destOrd="0" presId="urn:microsoft.com/office/officeart/2005/8/layout/vList4"/>
    <dgm:cxn modelId="{AD235DCC-3D06-4354-B866-A7D9F442ADF5}" type="presParOf" srcId="{78D9A348-1051-496C-9280-9AD78985B0A9}" destId="{A256EACF-C5A7-4AC7-9E60-B48AEBDC00DE}" srcOrd="0" destOrd="0" presId="urn:microsoft.com/office/officeart/2005/8/layout/vList4"/>
    <dgm:cxn modelId="{E0E04283-F20F-4E26-B703-077D920FEAE3}" type="presParOf" srcId="{78D9A348-1051-496C-9280-9AD78985B0A9}" destId="{DC2C330F-4A54-47D4-AAB6-841A9C506874}" srcOrd="1" destOrd="0" presId="urn:microsoft.com/office/officeart/2005/8/layout/vList4"/>
    <dgm:cxn modelId="{D6188A23-B391-471C-81CB-10056BE37A31}" type="presParOf" srcId="{78D9A348-1051-496C-9280-9AD78985B0A9}" destId="{8ED08D34-890C-4A7C-B962-1C4495458315}" srcOrd="2" destOrd="0" presId="urn:microsoft.com/office/officeart/2005/8/layout/vList4"/>
    <dgm:cxn modelId="{4D68F7C8-80C0-40EE-8F37-1325557A73DB}" type="presParOf" srcId="{A8E75079-F848-45DE-A7D9-C8CF8D297A4C}" destId="{E0BA4B21-3602-4265-9AED-EA0FBAE2B27E}" srcOrd="1" destOrd="0" presId="urn:microsoft.com/office/officeart/2005/8/layout/vList4"/>
    <dgm:cxn modelId="{57E7A15E-8FA4-4449-9D6F-25B76D084CE4}" type="presParOf" srcId="{A8E75079-F848-45DE-A7D9-C8CF8D297A4C}" destId="{886C01AF-292F-4FD4-97EB-9B382E1FCF5D}" srcOrd="2" destOrd="0" presId="urn:microsoft.com/office/officeart/2005/8/layout/vList4"/>
    <dgm:cxn modelId="{95627B66-A36F-467E-B1E0-A0A77F17FB0D}" type="presParOf" srcId="{886C01AF-292F-4FD4-97EB-9B382E1FCF5D}" destId="{D2415B01-4B50-4C44-9D95-4E850EBBCD78}" srcOrd="0" destOrd="0" presId="urn:microsoft.com/office/officeart/2005/8/layout/vList4"/>
    <dgm:cxn modelId="{4D65B143-CA1E-45C2-A260-B015544ECDE1}" type="presParOf" srcId="{886C01AF-292F-4FD4-97EB-9B382E1FCF5D}" destId="{F3A34E71-4D4B-415A-8D7A-CCDD8F0A33D4}" srcOrd="1" destOrd="0" presId="urn:microsoft.com/office/officeart/2005/8/layout/vList4"/>
    <dgm:cxn modelId="{74345C4C-F9D1-4306-9365-401EE3A31B98}" type="presParOf" srcId="{886C01AF-292F-4FD4-97EB-9B382E1FCF5D}" destId="{7965DA11-4107-4A08-9A79-1832079C45AC}" srcOrd="2" destOrd="0" presId="urn:microsoft.com/office/officeart/2005/8/layout/vList4"/>
    <dgm:cxn modelId="{330F5C91-7025-4454-88C5-BADC8129695A}" type="presParOf" srcId="{A8E75079-F848-45DE-A7D9-C8CF8D297A4C}" destId="{04AA1A7D-1F0F-4446-9A49-2B9060460DC1}" srcOrd="3" destOrd="0" presId="urn:microsoft.com/office/officeart/2005/8/layout/vList4"/>
    <dgm:cxn modelId="{2453D048-3F87-4F05-87E7-E43F88239F7A}" type="presParOf" srcId="{A8E75079-F848-45DE-A7D9-C8CF8D297A4C}" destId="{457FFD51-B2C7-4DEE-8C9B-E809747C5B86}" srcOrd="4" destOrd="0" presId="urn:microsoft.com/office/officeart/2005/8/layout/vList4"/>
    <dgm:cxn modelId="{1841DED8-783B-416B-8FCB-E46D01972071}" type="presParOf" srcId="{457FFD51-B2C7-4DEE-8C9B-E809747C5B86}" destId="{4663E171-3A8F-431A-AFC9-C417FD683BD0}" srcOrd="0" destOrd="0" presId="urn:microsoft.com/office/officeart/2005/8/layout/vList4"/>
    <dgm:cxn modelId="{1C591A70-75B6-43B0-8652-9F29986EE72E}" type="presParOf" srcId="{457FFD51-B2C7-4DEE-8C9B-E809747C5B86}" destId="{571EB340-6C49-4AE8-AC27-B4B26DB512D1}" srcOrd="1" destOrd="0" presId="urn:microsoft.com/office/officeart/2005/8/layout/vList4"/>
    <dgm:cxn modelId="{5B9EBDDB-6B99-4E5A-BFA5-BD2472522CE5}" type="presParOf" srcId="{457FFD51-B2C7-4DEE-8C9B-E809747C5B86}" destId="{92DD4E67-B4A8-42D0-B18A-649E810E58E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7D652A-2321-482C-9775-5D73E0D97FC2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9B217C98-094B-4824-8CEE-5B813EB5ED5B}">
      <dgm:prSet phldrT="[Texto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36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600" dirty="0">
              <a:latin typeface="Arial" panose="020B0604020202020204" pitchFamily="34" charset="0"/>
              <a:cs typeface="Arial" panose="020B0604020202020204" pitchFamily="34" charset="0"/>
            </a:rPr>
            <a:t>Los métodos de control que se emplean son las entrevistas, la opinión de la gente y la revisión documental.  </a:t>
          </a:r>
        </a:p>
        <a:p>
          <a:pPr marL="0" lvl="0" algn="just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236714-501D-48E3-942A-77BD3A816310}" type="par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A96A29-B9DC-4FB5-BAAA-E35FA55FCFC3}" type="sib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3E7526-4A9E-4B2E-BE22-94699146A4C5}">
      <dgm:prSet custT="1"/>
      <dgm:spPr/>
      <dgm:t>
        <a:bodyPr/>
        <a:lstStyle/>
        <a:p>
          <a:pPr algn="just"/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Se obtienen evaluaciones de los organismos globales a partir de controles anteriores y furto de las relaciones entre ambos. </a:t>
          </a:r>
          <a:endParaRPr lang="es-ES" sz="2900" dirty="0"/>
        </a:p>
      </dgm:t>
    </dgm:pt>
    <dgm:pt modelId="{B3F04FF2-7D35-4EB8-B735-5C59A9DF7503}" type="parTrans" cxnId="{A3D71BC9-1E40-4646-9E02-ED2BE55A2BEE}">
      <dgm:prSet/>
      <dgm:spPr/>
      <dgm:t>
        <a:bodyPr/>
        <a:lstStyle/>
        <a:p>
          <a:endParaRPr lang="es-ES"/>
        </a:p>
      </dgm:t>
    </dgm:pt>
    <dgm:pt modelId="{F1F7BD33-2975-4FDB-B0BF-E1C783063F49}" type="sibTrans" cxnId="{A3D71BC9-1E40-4646-9E02-ED2BE55A2BEE}">
      <dgm:prSet/>
      <dgm:spPr/>
      <dgm:t>
        <a:bodyPr/>
        <a:lstStyle/>
        <a:p>
          <a:endParaRPr lang="es-ES"/>
        </a:p>
      </dgm:t>
    </dgm:pt>
    <dgm:pt modelId="{653CE188-4D02-47CF-9F57-92363BE28B09}">
      <dgm:prSet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Se realizan recomendaciones de respaldo  al Gobierno del país y a los organismos involucrados relacionadas con el Sector. </a:t>
          </a:r>
        </a:p>
      </dgm:t>
    </dgm:pt>
    <dgm:pt modelId="{4DE84E43-7D42-426A-851A-A91DD7399795}" type="parTrans" cxnId="{BE455D27-8624-4991-B99C-760B42CF0804}">
      <dgm:prSet/>
      <dgm:spPr/>
      <dgm:t>
        <a:bodyPr/>
        <a:lstStyle/>
        <a:p>
          <a:endParaRPr lang="es-ES"/>
        </a:p>
      </dgm:t>
    </dgm:pt>
    <dgm:pt modelId="{0DE64CB5-0D0E-45CE-B277-B4D87A3541E0}" type="sibTrans" cxnId="{BE455D27-8624-4991-B99C-760B42CF0804}">
      <dgm:prSet/>
      <dgm:spPr/>
      <dgm:t>
        <a:bodyPr/>
        <a:lstStyle/>
        <a:p>
          <a:endParaRPr lang="es-ES"/>
        </a:p>
      </dgm:t>
    </dgm:pt>
    <dgm:pt modelId="{A8E75079-F848-45DE-A7D9-C8CF8D297A4C}" type="pres">
      <dgm:prSet presAssocID="{9F7D652A-2321-482C-9775-5D73E0D97FC2}" presName="linear" presStyleCnt="0">
        <dgm:presLayoutVars>
          <dgm:dir/>
          <dgm:resizeHandles val="exact"/>
        </dgm:presLayoutVars>
      </dgm:prSet>
      <dgm:spPr/>
    </dgm:pt>
    <dgm:pt modelId="{78D9A348-1051-496C-9280-9AD78985B0A9}" type="pres">
      <dgm:prSet presAssocID="{9B217C98-094B-4824-8CEE-5B813EB5ED5B}" presName="comp" presStyleCnt="0"/>
      <dgm:spPr/>
    </dgm:pt>
    <dgm:pt modelId="{A256EACF-C5A7-4AC7-9E60-B48AEBDC00DE}" type="pres">
      <dgm:prSet presAssocID="{9B217C98-094B-4824-8CEE-5B813EB5ED5B}" presName="box" presStyleLbl="node1" presStyleIdx="0" presStyleCnt="3" custScaleY="96750"/>
      <dgm:spPr/>
    </dgm:pt>
    <dgm:pt modelId="{DC2C330F-4A54-47D4-AAB6-841A9C506874}" type="pres">
      <dgm:prSet presAssocID="{9B217C98-094B-4824-8CEE-5B813EB5ED5B}" presName="img" presStyleLbl="fgImgPlace1" presStyleIdx="0" presStyleCnt="3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8ED08D34-890C-4A7C-B962-1C4495458315}" type="pres">
      <dgm:prSet presAssocID="{9B217C98-094B-4824-8CEE-5B813EB5ED5B}" presName="text" presStyleLbl="node1" presStyleIdx="0" presStyleCnt="3">
        <dgm:presLayoutVars>
          <dgm:bulletEnabled val="1"/>
        </dgm:presLayoutVars>
      </dgm:prSet>
      <dgm:spPr/>
    </dgm:pt>
    <dgm:pt modelId="{E0BA4B21-3602-4265-9AED-EA0FBAE2B27E}" type="pres">
      <dgm:prSet presAssocID="{4FA96A29-B9DC-4FB5-BAAA-E35FA55FCFC3}" presName="spacer" presStyleCnt="0"/>
      <dgm:spPr/>
    </dgm:pt>
    <dgm:pt modelId="{886C01AF-292F-4FD4-97EB-9B382E1FCF5D}" type="pres">
      <dgm:prSet presAssocID="{D13E7526-4A9E-4B2E-BE22-94699146A4C5}" presName="comp" presStyleCnt="0"/>
      <dgm:spPr/>
    </dgm:pt>
    <dgm:pt modelId="{D2415B01-4B50-4C44-9D95-4E850EBBCD78}" type="pres">
      <dgm:prSet presAssocID="{D13E7526-4A9E-4B2E-BE22-94699146A4C5}" presName="box" presStyleLbl="node1" presStyleIdx="1" presStyleCnt="3"/>
      <dgm:spPr/>
    </dgm:pt>
    <dgm:pt modelId="{F3A34E71-4D4B-415A-8D7A-CCDD8F0A33D4}" type="pres">
      <dgm:prSet presAssocID="{D13E7526-4A9E-4B2E-BE22-94699146A4C5}" presName="img" presStyleLbl="fgImgPlace1" presStyleIdx="1" presStyleCnt="3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7965DA11-4107-4A08-9A79-1832079C45AC}" type="pres">
      <dgm:prSet presAssocID="{D13E7526-4A9E-4B2E-BE22-94699146A4C5}" presName="text" presStyleLbl="node1" presStyleIdx="1" presStyleCnt="3">
        <dgm:presLayoutVars>
          <dgm:bulletEnabled val="1"/>
        </dgm:presLayoutVars>
      </dgm:prSet>
      <dgm:spPr/>
    </dgm:pt>
    <dgm:pt modelId="{04AA1A7D-1F0F-4446-9A49-2B9060460DC1}" type="pres">
      <dgm:prSet presAssocID="{F1F7BD33-2975-4FDB-B0BF-E1C783063F49}" presName="spacer" presStyleCnt="0"/>
      <dgm:spPr/>
    </dgm:pt>
    <dgm:pt modelId="{457FFD51-B2C7-4DEE-8C9B-E809747C5B86}" type="pres">
      <dgm:prSet presAssocID="{653CE188-4D02-47CF-9F57-92363BE28B09}" presName="comp" presStyleCnt="0"/>
      <dgm:spPr/>
    </dgm:pt>
    <dgm:pt modelId="{4663E171-3A8F-431A-AFC9-C417FD683BD0}" type="pres">
      <dgm:prSet presAssocID="{653CE188-4D02-47CF-9F57-92363BE28B09}" presName="box" presStyleLbl="node1" presStyleIdx="2" presStyleCnt="3"/>
      <dgm:spPr/>
    </dgm:pt>
    <dgm:pt modelId="{571EB340-6C49-4AE8-AC27-B4B26DB512D1}" type="pres">
      <dgm:prSet presAssocID="{653CE188-4D02-47CF-9F57-92363BE28B09}" presName="img" presStyleLbl="fgImgPlace1" presStyleIdx="2" presStyleCnt="3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92DD4E67-B4A8-42D0-B18A-649E810E58E9}" type="pres">
      <dgm:prSet presAssocID="{653CE188-4D02-47CF-9F57-92363BE28B09}" presName="text" presStyleLbl="node1" presStyleIdx="2" presStyleCnt="3">
        <dgm:presLayoutVars>
          <dgm:bulletEnabled val="1"/>
        </dgm:presLayoutVars>
      </dgm:prSet>
      <dgm:spPr/>
    </dgm:pt>
  </dgm:ptLst>
  <dgm:cxnLst>
    <dgm:cxn modelId="{67E4A610-8B44-4958-B424-7ECA9A3A5823}" type="presOf" srcId="{653CE188-4D02-47CF-9F57-92363BE28B09}" destId="{4663E171-3A8F-431A-AFC9-C417FD683BD0}" srcOrd="0" destOrd="0" presId="urn:microsoft.com/office/officeart/2005/8/layout/vList4"/>
    <dgm:cxn modelId="{DFE2CC14-5F51-478A-985B-601881BCAC18}" type="presOf" srcId="{D13E7526-4A9E-4B2E-BE22-94699146A4C5}" destId="{7965DA11-4107-4A08-9A79-1832079C45AC}" srcOrd="1" destOrd="0" presId="urn:microsoft.com/office/officeart/2005/8/layout/vList4"/>
    <dgm:cxn modelId="{6F9CE91D-37D4-48FA-A64C-21DA5C9A8447}" type="presOf" srcId="{9F7D652A-2321-482C-9775-5D73E0D97FC2}" destId="{A8E75079-F848-45DE-A7D9-C8CF8D297A4C}" srcOrd="0" destOrd="0" presId="urn:microsoft.com/office/officeart/2005/8/layout/vList4"/>
    <dgm:cxn modelId="{BE455D27-8624-4991-B99C-760B42CF0804}" srcId="{9F7D652A-2321-482C-9775-5D73E0D97FC2}" destId="{653CE188-4D02-47CF-9F57-92363BE28B09}" srcOrd="2" destOrd="0" parTransId="{4DE84E43-7D42-426A-851A-A91DD7399795}" sibTransId="{0DE64CB5-0D0E-45CE-B277-B4D87A3541E0}"/>
    <dgm:cxn modelId="{7DB20F2D-35C7-424A-B054-3CB01A38BAB2}" type="presOf" srcId="{9B217C98-094B-4824-8CEE-5B813EB5ED5B}" destId="{A256EACF-C5A7-4AC7-9E60-B48AEBDC00DE}" srcOrd="0" destOrd="0" presId="urn:microsoft.com/office/officeart/2005/8/layout/vList4"/>
    <dgm:cxn modelId="{E4A41F72-143C-4D84-8456-2B9BB07D092E}" type="presOf" srcId="{653CE188-4D02-47CF-9F57-92363BE28B09}" destId="{92DD4E67-B4A8-42D0-B18A-649E810E58E9}" srcOrd="1" destOrd="0" presId="urn:microsoft.com/office/officeart/2005/8/layout/vList4"/>
    <dgm:cxn modelId="{7BEC0582-4BE7-4B59-9942-DE445E4702AB}" type="presOf" srcId="{D13E7526-4A9E-4B2E-BE22-94699146A4C5}" destId="{D2415B01-4B50-4C44-9D95-4E850EBBCD78}" srcOrd="0" destOrd="0" presId="urn:microsoft.com/office/officeart/2005/8/layout/vList4"/>
    <dgm:cxn modelId="{A3D71BC9-1E40-4646-9E02-ED2BE55A2BEE}" srcId="{9F7D652A-2321-482C-9775-5D73E0D97FC2}" destId="{D13E7526-4A9E-4B2E-BE22-94699146A4C5}" srcOrd="1" destOrd="0" parTransId="{B3F04FF2-7D35-4EB8-B735-5C59A9DF7503}" sibTransId="{F1F7BD33-2975-4FDB-B0BF-E1C783063F49}"/>
    <dgm:cxn modelId="{CF1FAACB-C4E2-4A9A-85C2-2950BA0FBC1F}" type="presOf" srcId="{9B217C98-094B-4824-8CEE-5B813EB5ED5B}" destId="{8ED08D34-890C-4A7C-B962-1C4495458315}" srcOrd="1" destOrd="0" presId="urn:microsoft.com/office/officeart/2005/8/layout/vList4"/>
    <dgm:cxn modelId="{44900BE5-BD51-42DC-B240-C9162CEC1763}" srcId="{9F7D652A-2321-482C-9775-5D73E0D97FC2}" destId="{9B217C98-094B-4824-8CEE-5B813EB5ED5B}" srcOrd="0" destOrd="0" parTransId="{00236714-501D-48E3-942A-77BD3A816310}" sibTransId="{4FA96A29-B9DC-4FB5-BAAA-E35FA55FCFC3}"/>
    <dgm:cxn modelId="{1E4EDB89-22BE-46B5-8C96-FEE48D4AFB2B}" type="presParOf" srcId="{A8E75079-F848-45DE-A7D9-C8CF8D297A4C}" destId="{78D9A348-1051-496C-9280-9AD78985B0A9}" srcOrd="0" destOrd="0" presId="urn:microsoft.com/office/officeart/2005/8/layout/vList4"/>
    <dgm:cxn modelId="{AD235DCC-3D06-4354-B866-A7D9F442ADF5}" type="presParOf" srcId="{78D9A348-1051-496C-9280-9AD78985B0A9}" destId="{A256EACF-C5A7-4AC7-9E60-B48AEBDC00DE}" srcOrd="0" destOrd="0" presId="urn:microsoft.com/office/officeart/2005/8/layout/vList4"/>
    <dgm:cxn modelId="{E0E04283-F20F-4E26-B703-077D920FEAE3}" type="presParOf" srcId="{78D9A348-1051-496C-9280-9AD78985B0A9}" destId="{DC2C330F-4A54-47D4-AAB6-841A9C506874}" srcOrd="1" destOrd="0" presId="urn:microsoft.com/office/officeart/2005/8/layout/vList4"/>
    <dgm:cxn modelId="{D6188A23-B391-471C-81CB-10056BE37A31}" type="presParOf" srcId="{78D9A348-1051-496C-9280-9AD78985B0A9}" destId="{8ED08D34-890C-4A7C-B962-1C4495458315}" srcOrd="2" destOrd="0" presId="urn:microsoft.com/office/officeart/2005/8/layout/vList4"/>
    <dgm:cxn modelId="{4D68F7C8-80C0-40EE-8F37-1325557A73DB}" type="presParOf" srcId="{A8E75079-F848-45DE-A7D9-C8CF8D297A4C}" destId="{E0BA4B21-3602-4265-9AED-EA0FBAE2B27E}" srcOrd="1" destOrd="0" presId="urn:microsoft.com/office/officeart/2005/8/layout/vList4"/>
    <dgm:cxn modelId="{57E7A15E-8FA4-4449-9D6F-25B76D084CE4}" type="presParOf" srcId="{A8E75079-F848-45DE-A7D9-C8CF8D297A4C}" destId="{886C01AF-292F-4FD4-97EB-9B382E1FCF5D}" srcOrd="2" destOrd="0" presId="urn:microsoft.com/office/officeart/2005/8/layout/vList4"/>
    <dgm:cxn modelId="{95627B66-A36F-467E-B1E0-A0A77F17FB0D}" type="presParOf" srcId="{886C01AF-292F-4FD4-97EB-9B382E1FCF5D}" destId="{D2415B01-4B50-4C44-9D95-4E850EBBCD78}" srcOrd="0" destOrd="0" presId="urn:microsoft.com/office/officeart/2005/8/layout/vList4"/>
    <dgm:cxn modelId="{4D65B143-CA1E-45C2-A260-B015544ECDE1}" type="presParOf" srcId="{886C01AF-292F-4FD4-97EB-9B382E1FCF5D}" destId="{F3A34E71-4D4B-415A-8D7A-CCDD8F0A33D4}" srcOrd="1" destOrd="0" presId="urn:microsoft.com/office/officeart/2005/8/layout/vList4"/>
    <dgm:cxn modelId="{74345C4C-F9D1-4306-9365-401EE3A31B98}" type="presParOf" srcId="{886C01AF-292F-4FD4-97EB-9B382E1FCF5D}" destId="{7965DA11-4107-4A08-9A79-1832079C45AC}" srcOrd="2" destOrd="0" presId="urn:microsoft.com/office/officeart/2005/8/layout/vList4"/>
    <dgm:cxn modelId="{330F5C91-7025-4454-88C5-BADC8129695A}" type="presParOf" srcId="{A8E75079-F848-45DE-A7D9-C8CF8D297A4C}" destId="{04AA1A7D-1F0F-4446-9A49-2B9060460DC1}" srcOrd="3" destOrd="0" presId="urn:microsoft.com/office/officeart/2005/8/layout/vList4"/>
    <dgm:cxn modelId="{2453D048-3F87-4F05-87E7-E43F88239F7A}" type="presParOf" srcId="{A8E75079-F848-45DE-A7D9-C8CF8D297A4C}" destId="{457FFD51-B2C7-4DEE-8C9B-E809747C5B86}" srcOrd="4" destOrd="0" presId="urn:microsoft.com/office/officeart/2005/8/layout/vList4"/>
    <dgm:cxn modelId="{1841DED8-783B-416B-8FCB-E46D01972071}" type="presParOf" srcId="{457FFD51-B2C7-4DEE-8C9B-E809747C5B86}" destId="{4663E171-3A8F-431A-AFC9-C417FD683BD0}" srcOrd="0" destOrd="0" presId="urn:microsoft.com/office/officeart/2005/8/layout/vList4"/>
    <dgm:cxn modelId="{1C591A70-75B6-43B0-8652-9F29986EE72E}" type="presParOf" srcId="{457FFD51-B2C7-4DEE-8C9B-E809747C5B86}" destId="{571EB340-6C49-4AE8-AC27-B4B26DB512D1}" srcOrd="1" destOrd="0" presId="urn:microsoft.com/office/officeart/2005/8/layout/vList4"/>
    <dgm:cxn modelId="{5B9EBDDB-6B99-4E5A-BFA5-BD2472522CE5}" type="presParOf" srcId="{457FFD51-B2C7-4DEE-8C9B-E809747C5B86}" destId="{92DD4E67-B4A8-42D0-B18A-649E810E58E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7D652A-2321-482C-9775-5D73E0D97FC2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9B217C98-094B-4824-8CEE-5B813EB5ED5B}">
      <dgm:prSet phldrT="[Texto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500" dirty="0">
              <a:latin typeface="Arial" panose="020B0604020202020204" pitchFamily="34" charset="0"/>
              <a:cs typeface="Arial" panose="020B0604020202020204" pitchFamily="34" charset="0"/>
            </a:rPr>
            <a:t>Se busca con esta acción revolucionar la agricultura, con la participación desde adentro y el apoyo gubernamental. </a:t>
          </a:r>
        </a:p>
      </dgm:t>
    </dgm:pt>
    <dgm:pt modelId="{00236714-501D-48E3-942A-77BD3A816310}" type="par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A96A29-B9DC-4FB5-BAAA-E35FA55FCFC3}" type="sib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3E7526-4A9E-4B2E-BE22-94699146A4C5}">
      <dgm:prSet custT="1"/>
      <dgm:spPr/>
      <dgm:t>
        <a:bodyPr/>
        <a:lstStyle/>
        <a:p>
          <a:pPr algn="just"/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En saludo a esta actividad desarrollaremos un amplio movimiento político  de renovación, iniciativas, ideas nuevas, para incrementar la producción. </a:t>
          </a:r>
          <a:endParaRPr lang="es-ES" sz="2900" dirty="0"/>
        </a:p>
      </dgm:t>
    </dgm:pt>
    <dgm:pt modelId="{B3F04FF2-7D35-4EB8-B735-5C59A9DF7503}" type="parTrans" cxnId="{A3D71BC9-1E40-4646-9E02-ED2BE55A2BEE}">
      <dgm:prSet/>
      <dgm:spPr/>
      <dgm:t>
        <a:bodyPr/>
        <a:lstStyle/>
        <a:p>
          <a:endParaRPr lang="es-ES"/>
        </a:p>
      </dgm:t>
    </dgm:pt>
    <dgm:pt modelId="{F1F7BD33-2975-4FDB-B0BF-E1C783063F49}" type="sibTrans" cxnId="{A3D71BC9-1E40-4646-9E02-ED2BE55A2BEE}">
      <dgm:prSet/>
      <dgm:spPr/>
      <dgm:t>
        <a:bodyPr/>
        <a:lstStyle/>
        <a:p>
          <a:endParaRPr lang="es-ES"/>
        </a:p>
      </dgm:t>
    </dgm:pt>
    <dgm:pt modelId="{653CE188-4D02-47CF-9F57-92363BE28B09}">
      <dgm:prSet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Los temas principales que serán objeto de análisis están centrados en la tierra y sobre todo su uso eficiente y el control del ganado.</a:t>
          </a:r>
        </a:p>
      </dgm:t>
    </dgm:pt>
    <dgm:pt modelId="{4DE84E43-7D42-426A-851A-A91DD7399795}" type="parTrans" cxnId="{BE455D27-8624-4991-B99C-760B42CF0804}">
      <dgm:prSet/>
      <dgm:spPr/>
      <dgm:t>
        <a:bodyPr/>
        <a:lstStyle/>
        <a:p>
          <a:endParaRPr lang="es-ES"/>
        </a:p>
      </dgm:t>
    </dgm:pt>
    <dgm:pt modelId="{0DE64CB5-0D0E-45CE-B277-B4D87A3541E0}" type="sibTrans" cxnId="{BE455D27-8624-4991-B99C-760B42CF0804}">
      <dgm:prSet/>
      <dgm:spPr/>
      <dgm:t>
        <a:bodyPr/>
        <a:lstStyle/>
        <a:p>
          <a:endParaRPr lang="es-ES"/>
        </a:p>
      </dgm:t>
    </dgm:pt>
    <dgm:pt modelId="{A8E75079-F848-45DE-A7D9-C8CF8D297A4C}" type="pres">
      <dgm:prSet presAssocID="{9F7D652A-2321-482C-9775-5D73E0D97FC2}" presName="linear" presStyleCnt="0">
        <dgm:presLayoutVars>
          <dgm:dir/>
          <dgm:resizeHandles val="exact"/>
        </dgm:presLayoutVars>
      </dgm:prSet>
      <dgm:spPr/>
    </dgm:pt>
    <dgm:pt modelId="{78D9A348-1051-496C-9280-9AD78985B0A9}" type="pres">
      <dgm:prSet presAssocID="{9B217C98-094B-4824-8CEE-5B813EB5ED5B}" presName="comp" presStyleCnt="0"/>
      <dgm:spPr/>
    </dgm:pt>
    <dgm:pt modelId="{A256EACF-C5A7-4AC7-9E60-B48AEBDC00DE}" type="pres">
      <dgm:prSet presAssocID="{9B217C98-094B-4824-8CEE-5B813EB5ED5B}" presName="box" presStyleLbl="node1" presStyleIdx="0" presStyleCnt="3" custScaleY="96750"/>
      <dgm:spPr/>
    </dgm:pt>
    <dgm:pt modelId="{DC2C330F-4A54-47D4-AAB6-841A9C506874}" type="pres">
      <dgm:prSet presAssocID="{9B217C98-094B-4824-8CEE-5B813EB5ED5B}" presName="img" presStyleLbl="fgImgPlace1" presStyleIdx="0" presStyleCnt="3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8ED08D34-890C-4A7C-B962-1C4495458315}" type="pres">
      <dgm:prSet presAssocID="{9B217C98-094B-4824-8CEE-5B813EB5ED5B}" presName="text" presStyleLbl="node1" presStyleIdx="0" presStyleCnt="3">
        <dgm:presLayoutVars>
          <dgm:bulletEnabled val="1"/>
        </dgm:presLayoutVars>
      </dgm:prSet>
      <dgm:spPr/>
    </dgm:pt>
    <dgm:pt modelId="{E0BA4B21-3602-4265-9AED-EA0FBAE2B27E}" type="pres">
      <dgm:prSet presAssocID="{4FA96A29-B9DC-4FB5-BAAA-E35FA55FCFC3}" presName="spacer" presStyleCnt="0"/>
      <dgm:spPr/>
    </dgm:pt>
    <dgm:pt modelId="{886C01AF-292F-4FD4-97EB-9B382E1FCF5D}" type="pres">
      <dgm:prSet presAssocID="{D13E7526-4A9E-4B2E-BE22-94699146A4C5}" presName="comp" presStyleCnt="0"/>
      <dgm:spPr/>
    </dgm:pt>
    <dgm:pt modelId="{D2415B01-4B50-4C44-9D95-4E850EBBCD78}" type="pres">
      <dgm:prSet presAssocID="{D13E7526-4A9E-4B2E-BE22-94699146A4C5}" presName="box" presStyleLbl="node1" presStyleIdx="1" presStyleCnt="3"/>
      <dgm:spPr/>
    </dgm:pt>
    <dgm:pt modelId="{F3A34E71-4D4B-415A-8D7A-CCDD8F0A33D4}" type="pres">
      <dgm:prSet presAssocID="{D13E7526-4A9E-4B2E-BE22-94699146A4C5}" presName="img" presStyleLbl="fgImgPlace1" presStyleIdx="1" presStyleCnt="3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7965DA11-4107-4A08-9A79-1832079C45AC}" type="pres">
      <dgm:prSet presAssocID="{D13E7526-4A9E-4B2E-BE22-94699146A4C5}" presName="text" presStyleLbl="node1" presStyleIdx="1" presStyleCnt="3">
        <dgm:presLayoutVars>
          <dgm:bulletEnabled val="1"/>
        </dgm:presLayoutVars>
      </dgm:prSet>
      <dgm:spPr/>
    </dgm:pt>
    <dgm:pt modelId="{04AA1A7D-1F0F-4446-9A49-2B9060460DC1}" type="pres">
      <dgm:prSet presAssocID="{F1F7BD33-2975-4FDB-B0BF-E1C783063F49}" presName="spacer" presStyleCnt="0"/>
      <dgm:spPr/>
    </dgm:pt>
    <dgm:pt modelId="{457FFD51-B2C7-4DEE-8C9B-E809747C5B86}" type="pres">
      <dgm:prSet presAssocID="{653CE188-4D02-47CF-9F57-92363BE28B09}" presName="comp" presStyleCnt="0"/>
      <dgm:spPr/>
    </dgm:pt>
    <dgm:pt modelId="{4663E171-3A8F-431A-AFC9-C417FD683BD0}" type="pres">
      <dgm:prSet presAssocID="{653CE188-4D02-47CF-9F57-92363BE28B09}" presName="box" presStyleLbl="node1" presStyleIdx="2" presStyleCnt="3"/>
      <dgm:spPr/>
    </dgm:pt>
    <dgm:pt modelId="{571EB340-6C49-4AE8-AC27-B4B26DB512D1}" type="pres">
      <dgm:prSet presAssocID="{653CE188-4D02-47CF-9F57-92363BE28B09}" presName="img" presStyleLbl="fgImgPlace1" presStyleIdx="2" presStyleCnt="3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92DD4E67-B4A8-42D0-B18A-649E810E58E9}" type="pres">
      <dgm:prSet presAssocID="{653CE188-4D02-47CF-9F57-92363BE28B09}" presName="text" presStyleLbl="node1" presStyleIdx="2" presStyleCnt="3">
        <dgm:presLayoutVars>
          <dgm:bulletEnabled val="1"/>
        </dgm:presLayoutVars>
      </dgm:prSet>
      <dgm:spPr/>
    </dgm:pt>
  </dgm:ptLst>
  <dgm:cxnLst>
    <dgm:cxn modelId="{67E4A610-8B44-4958-B424-7ECA9A3A5823}" type="presOf" srcId="{653CE188-4D02-47CF-9F57-92363BE28B09}" destId="{4663E171-3A8F-431A-AFC9-C417FD683BD0}" srcOrd="0" destOrd="0" presId="urn:microsoft.com/office/officeart/2005/8/layout/vList4"/>
    <dgm:cxn modelId="{DFE2CC14-5F51-478A-985B-601881BCAC18}" type="presOf" srcId="{D13E7526-4A9E-4B2E-BE22-94699146A4C5}" destId="{7965DA11-4107-4A08-9A79-1832079C45AC}" srcOrd="1" destOrd="0" presId="urn:microsoft.com/office/officeart/2005/8/layout/vList4"/>
    <dgm:cxn modelId="{6F9CE91D-37D4-48FA-A64C-21DA5C9A8447}" type="presOf" srcId="{9F7D652A-2321-482C-9775-5D73E0D97FC2}" destId="{A8E75079-F848-45DE-A7D9-C8CF8D297A4C}" srcOrd="0" destOrd="0" presId="urn:microsoft.com/office/officeart/2005/8/layout/vList4"/>
    <dgm:cxn modelId="{BE455D27-8624-4991-B99C-760B42CF0804}" srcId="{9F7D652A-2321-482C-9775-5D73E0D97FC2}" destId="{653CE188-4D02-47CF-9F57-92363BE28B09}" srcOrd="2" destOrd="0" parTransId="{4DE84E43-7D42-426A-851A-A91DD7399795}" sibTransId="{0DE64CB5-0D0E-45CE-B277-B4D87A3541E0}"/>
    <dgm:cxn modelId="{7DB20F2D-35C7-424A-B054-3CB01A38BAB2}" type="presOf" srcId="{9B217C98-094B-4824-8CEE-5B813EB5ED5B}" destId="{A256EACF-C5A7-4AC7-9E60-B48AEBDC00DE}" srcOrd="0" destOrd="0" presId="urn:microsoft.com/office/officeart/2005/8/layout/vList4"/>
    <dgm:cxn modelId="{E4A41F72-143C-4D84-8456-2B9BB07D092E}" type="presOf" srcId="{653CE188-4D02-47CF-9F57-92363BE28B09}" destId="{92DD4E67-B4A8-42D0-B18A-649E810E58E9}" srcOrd="1" destOrd="0" presId="urn:microsoft.com/office/officeart/2005/8/layout/vList4"/>
    <dgm:cxn modelId="{7BEC0582-4BE7-4B59-9942-DE445E4702AB}" type="presOf" srcId="{D13E7526-4A9E-4B2E-BE22-94699146A4C5}" destId="{D2415B01-4B50-4C44-9D95-4E850EBBCD78}" srcOrd="0" destOrd="0" presId="urn:microsoft.com/office/officeart/2005/8/layout/vList4"/>
    <dgm:cxn modelId="{A3D71BC9-1E40-4646-9E02-ED2BE55A2BEE}" srcId="{9F7D652A-2321-482C-9775-5D73E0D97FC2}" destId="{D13E7526-4A9E-4B2E-BE22-94699146A4C5}" srcOrd="1" destOrd="0" parTransId="{B3F04FF2-7D35-4EB8-B735-5C59A9DF7503}" sibTransId="{F1F7BD33-2975-4FDB-B0BF-E1C783063F49}"/>
    <dgm:cxn modelId="{CF1FAACB-C4E2-4A9A-85C2-2950BA0FBC1F}" type="presOf" srcId="{9B217C98-094B-4824-8CEE-5B813EB5ED5B}" destId="{8ED08D34-890C-4A7C-B962-1C4495458315}" srcOrd="1" destOrd="0" presId="urn:microsoft.com/office/officeart/2005/8/layout/vList4"/>
    <dgm:cxn modelId="{44900BE5-BD51-42DC-B240-C9162CEC1763}" srcId="{9F7D652A-2321-482C-9775-5D73E0D97FC2}" destId="{9B217C98-094B-4824-8CEE-5B813EB5ED5B}" srcOrd="0" destOrd="0" parTransId="{00236714-501D-48E3-942A-77BD3A816310}" sibTransId="{4FA96A29-B9DC-4FB5-BAAA-E35FA55FCFC3}"/>
    <dgm:cxn modelId="{1E4EDB89-22BE-46B5-8C96-FEE48D4AFB2B}" type="presParOf" srcId="{A8E75079-F848-45DE-A7D9-C8CF8D297A4C}" destId="{78D9A348-1051-496C-9280-9AD78985B0A9}" srcOrd="0" destOrd="0" presId="urn:microsoft.com/office/officeart/2005/8/layout/vList4"/>
    <dgm:cxn modelId="{AD235DCC-3D06-4354-B866-A7D9F442ADF5}" type="presParOf" srcId="{78D9A348-1051-496C-9280-9AD78985B0A9}" destId="{A256EACF-C5A7-4AC7-9E60-B48AEBDC00DE}" srcOrd="0" destOrd="0" presId="urn:microsoft.com/office/officeart/2005/8/layout/vList4"/>
    <dgm:cxn modelId="{E0E04283-F20F-4E26-B703-077D920FEAE3}" type="presParOf" srcId="{78D9A348-1051-496C-9280-9AD78985B0A9}" destId="{DC2C330F-4A54-47D4-AAB6-841A9C506874}" srcOrd="1" destOrd="0" presId="urn:microsoft.com/office/officeart/2005/8/layout/vList4"/>
    <dgm:cxn modelId="{D6188A23-B391-471C-81CB-10056BE37A31}" type="presParOf" srcId="{78D9A348-1051-496C-9280-9AD78985B0A9}" destId="{8ED08D34-890C-4A7C-B962-1C4495458315}" srcOrd="2" destOrd="0" presId="urn:microsoft.com/office/officeart/2005/8/layout/vList4"/>
    <dgm:cxn modelId="{4D68F7C8-80C0-40EE-8F37-1325557A73DB}" type="presParOf" srcId="{A8E75079-F848-45DE-A7D9-C8CF8D297A4C}" destId="{E0BA4B21-3602-4265-9AED-EA0FBAE2B27E}" srcOrd="1" destOrd="0" presId="urn:microsoft.com/office/officeart/2005/8/layout/vList4"/>
    <dgm:cxn modelId="{57E7A15E-8FA4-4449-9D6F-25B76D084CE4}" type="presParOf" srcId="{A8E75079-F848-45DE-A7D9-C8CF8D297A4C}" destId="{886C01AF-292F-4FD4-97EB-9B382E1FCF5D}" srcOrd="2" destOrd="0" presId="urn:microsoft.com/office/officeart/2005/8/layout/vList4"/>
    <dgm:cxn modelId="{95627B66-A36F-467E-B1E0-A0A77F17FB0D}" type="presParOf" srcId="{886C01AF-292F-4FD4-97EB-9B382E1FCF5D}" destId="{D2415B01-4B50-4C44-9D95-4E850EBBCD78}" srcOrd="0" destOrd="0" presId="urn:microsoft.com/office/officeart/2005/8/layout/vList4"/>
    <dgm:cxn modelId="{4D65B143-CA1E-45C2-A260-B015544ECDE1}" type="presParOf" srcId="{886C01AF-292F-4FD4-97EB-9B382E1FCF5D}" destId="{F3A34E71-4D4B-415A-8D7A-CCDD8F0A33D4}" srcOrd="1" destOrd="0" presId="urn:microsoft.com/office/officeart/2005/8/layout/vList4"/>
    <dgm:cxn modelId="{74345C4C-F9D1-4306-9365-401EE3A31B98}" type="presParOf" srcId="{886C01AF-292F-4FD4-97EB-9B382E1FCF5D}" destId="{7965DA11-4107-4A08-9A79-1832079C45AC}" srcOrd="2" destOrd="0" presId="urn:microsoft.com/office/officeart/2005/8/layout/vList4"/>
    <dgm:cxn modelId="{330F5C91-7025-4454-88C5-BADC8129695A}" type="presParOf" srcId="{A8E75079-F848-45DE-A7D9-C8CF8D297A4C}" destId="{04AA1A7D-1F0F-4446-9A49-2B9060460DC1}" srcOrd="3" destOrd="0" presId="urn:microsoft.com/office/officeart/2005/8/layout/vList4"/>
    <dgm:cxn modelId="{2453D048-3F87-4F05-87E7-E43F88239F7A}" type="presParOf" srcId="{A8E75079-F848-45DE-A7D9-C8CF8D297A4C}" destId="{457FFD51-B2C7-4DEE-8C9B-E809747C5B86}" srcOrd="4" destOrd="0" presId="urn:microsoft.com/office/officeart/2005/8/layout/vList4"/>
    <dgm:cxn modelId="{1841DED8-783B-416B-8FCB-E46D01972071}" type="presParOf" srcId="{457FFD51-B2C7-4DEE-8C9B-E809747C5B86}" destId="{4663E171-3A8F-431A-AFC9-C417FD683BD0}" srcOrd="0" destOrd="0" presId="urn:microsoft.com/office/officeart/2005/8/layout/vList4"/>
    <dgm:cxn modelId="{1C591A70-75B6-43B0-8652-9F29986EE72E}" type="presParOf" srcId="{457FFD51-B2C7-4DEE-8C9B-E809747C5B86}" destId="{571EB340-6C49-4AE8-AC27-B4B26DB512D1}" srcOrd="1" destOrd="0" presId="urn:microsoft.com/office/officeart/2005/8/layout/vList4"/>
    <dgm:cxn modelId="{5B9EBDDB-6B99-4E5A-BFA5-BD2472522CE5}" type="presParOf" srcId="{457FFD51-B2C7-4DEE-8C9B-E809747C5B86}" destId="{92DD4E67-B4A8-42D0-B18A-649E810E58E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7D652A-2321-482C-9775-5D73E0D97FC2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9B217C98-094B-4824-8CEE-5B813EB5ED5B}">
      <dgm:prSet phldrT="[Texto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500" dirty="0">
              <a:latin typeface="Arial" panose="020B0604020202020204" pitchFamily="34" charset="0"/>
              <a:cs typeface="Arial" panose="020B0604020202020204" pitchFamily="34" charset="0"/>
            </a:rPr>
            <a:t>Resultados de la estrategia económico social (19 medidas de la Agricultura) </a:t>
          </a:r>
        </a:p>
      </dgm:t>
    </dgm:pt>
    <dgm:pt modelId="{00236714-501D-48E3-942A-77BD3A816310}" type="par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A96A29-B9DC-4FB5-BAAA-E35FA55FCFC3}" type="sib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3E7526-4A9E-4B2E-BE22-94699146A4C5}">
      <dgm:prSet custT="1"/>
      <dgm:spPr/>
      <dgm:t>
        <a:bodyPr/>
        <a:lstStyle/>
        <a:p>
          <a:pPr algn="just"/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Cumplimiento de las directivas para el enfrentamiento a las indisciplinas, legalidades, delito y corrupción. </a:t>
          </a:r>
          <a:endParaRPr lang="es-ES" sz="2900" dirty="0"/>
        </a:p>
      </dgm:t>
    </dgm:pt>
    <dgm:pt modelId="{B3F04FF2-7D35-4EB8-B735-5C59A9DF7503}" type="parTrans" cxnId="{A3D71BC9-1E40-4646-9E02-ED2BE55A2BEE}">
      <dgm:prSet/>
      <dgm:spPr/>
      <dgm:t>
        <a:bodyPr/>
        <a:lstStyle/>
        <a:p>
          <a:endParaRPr lang="es-ES"/>
        </a:p>
      </dgm:t>
    </dgm:pt>
    <dgm:pt modelId="{F1F7BD33-2975-4FDB-B0BF-E1C783063F49}" type="sibTrans" cxnId="{A3D71BC9-1E40-4646-9E02-ED2BE55A2BEE}">
      <dgm:prSet/>
      <dgm:spPr/>
      <dgm:t>
        <a:bodyPr/>
        <a:lstStyle/>
        <a:p>
          <a:endParaRPr lang="es-ES"/>
        </a:p>
      </dgm:t>
    </dgm:pt>
    <dgm:pt modelId="{653CE188-4D02-47CF-9F57-92363BE28B09}">
      <dgm:prSet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 El papel de la ciencia e innovación </a:t>
          </a:r>
        </a:p>
      </dgm:t>
    </dgm:pt>
    <dgm:pt modelId="{4DE84E43-7D42-426A-851A-A91DD7399795}" type="parTrans" cxnId="{BE455D27-8624-4991-B99C-760B42CF0804}">
      <dgm:prSet/>
      <dgm:spPr/>
      <dgm:t>
        <a:bodyPr/>
        <a:lstStyle/>
        <a:p>
          <a:endParaRPr lang="es-ES"/>
        </a:p>
      </dgm:t>
    </dgm:pt>
    <dgm:pt modelId="{0DE64CB5-0D0E-45CE-B277-B4D87A3541E0}" type="sibTrans" cxnId="{BE455D27-8624-4991-B99C-760B42CF0804}">
      <dgm:prSet/>
      <dgm:spPr/>
      <dgm:t>
        <a:bodyPr/>
        <a:lstStyle/>
        <a:p>
          <a:endParaRPr lang="es-ES"/>
        </a:p>
      </dgm:t>
    </dgm:pt>
    <dgm:pt modelId="{A8E75079-F848-45DE-A7D9-C8CF8D297A4C}" type="pres">
      <dgm:prSet presAssocID="{9F7D652A-2321-482C-9775-5D73E0D97FC2}" presName="linear" presStyleCnt="0">
        <dgm:presLayoutVars>
          <dgm:dir/>
          <dgm:resizeHandles val="exact"/>
        </dgm:presLayoutVars>
      </dgm:prSet>
      <dgm:spPr/>
    </dgm:pt>
    <dgm:pt modelId="{78D9A348-1051-496C-9280-9AD78985B0A9}" type="pres">
      <dgm:prSet presAssocID="{9B217C98-094B-4824-8CEE-5B813EB5ED5B}" presName="comp" presStyleCnt="0"/>
      <dgm:spPr/>
    </dgm:pt>
    <dgm:pt modelId="{A256EACF-C5A7-4AC7-9E60-B48AEBDC00DE}" type="pres">
      <dgm:prSet presAssocID="{9B217C98-094B-4824-8CEE-5B813EB5ED5B}" presName="box" presStyleLbl="node1" presStyleIdx="0" presStyleCnt="3" custScaleY="96750"/>
      <dgm:spPr/>
    </dgm:pt>
    <dgm:pt modelId="{DC2C330F-4A54-47D4-AAB6-841A9C506874}" type="pres">
      <dgm:prSet presAssocID="{9B217C98-094B-4824-8CEE-5B813EB5ED5B}" presName="img" presStyleLbl="fgImgPlace1" presStyleIdx="0" presStyleCnt="3" custLinFactNeighborX="712" custLinFactNeighborY="3219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8ED08D34-890C-4A7C-B962-1C4495458315}" type="pres">
      <dgm:prSet presAssocID="{9B217C98-094B-4824-8CEE-5B813EB5ED5B}" presName="text" presStyleLbl="node1" presStyleIdx="0" presStyleCnt="3">
        <dgm:presLayoutVars>
          <dgm:bulletEnabled val="1"/>
        </dgm:presLayoutVars>
      </dgm:prSet>
      <dgm:spPr/>
    </dgm:pt>
    <dgm:pt modelId="{E0BA4B21-3602-4265-9AED-EA0FBAE2B27E}" type="pres">
      <dgm:prSet presAssocID="{4FA96A29-B9DC-4FB5-BAAA-E35FA55FCFC3}" presName="spacer" presStyleCnt="0"/>
      <dgm:spPr/>
    </dgm:pt>
    <dgm:pt modelId="{886C01AF-292F-4FD4-97EB-9B382E1FCF5D}" type="pres">
      <dgm:prSet presAssocID="{D13E7526-4A9E-4B2E-BE22-94699146A4C5}" presName="comp" presStyleCnt="0"/>
      <dgm:spPr/>
    </dgm:pt>
    <dgm:pt modelId="{D2415B01-4B50-4C44-9D95-4E850EBBCD78}" type="pres">
      <dgm:prSet presAssocID="{D13E7526-4A9E-4B2E-BE22-94699146A4C5}" presName="box" presStyleLbl="node1" presStyleIdx="1" presStyleCnt="3"/>
      <dgm:spPr/>
    </dgm:pt>
    <dgm:pt modelId="{F3A34E71-4D4B-415A-8D7A-CCDD8F0A33D4}" type="pres">
      <dgm:prSet presAssocID="{D13E7526-4A9E-4B2E-BE22-94699146A4C5}" presName="img" presStyleLbl="fgImgPlace1" presStyleIdx="1" presStyleCnt="3" custLinFactNeighborX="712" custLinFactNeighborY="3219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7965DA11-4107-4A08-9A79-1832079C45AC}" type="pres">
      <dgm:prSet presAssocID="{D13E7526-4A9E-4B2E-BE22-94699146A4C5}" presName="text" presStyleLbl="node1" presStyleIdx="1" presStyleCnt="3">
        <dgm:presLayoutVars>
          <dgm:bulletEnabled val="1"/>
        </dgm:presLayoutVars>
      </dgm:prSet>
      <dgm:spPr/>
    </dgm:pt>
    <dgm:pt modelId="{04AA1A7D-1F0F-4446-9A49-2B9060460DC1}" type="pres">
      <dgm:prSet presAssocID="{F1F7BD33-2975-4FDB-B0BF-E1C783063F49}" presName="spacer" presStyleCnt="0"/>
      <dgm:spPr/>
    </dgm:pt>
    <dgm:pt modelId="{457FFD51-B2C7-4DEE-8C9B-E809747C5B86}" type="pres">
      <dgm:prSet presAssocID="{653CE188-4D02-47CF-9F57-92363BE28B09}" presName="comp" presStyleCnt="0"/>
      <dgm:spPr/>
    </dgm:pt>
    <dgm:pt modelId="{4663E171-3A8F-431A-AFC9-C417FD683BD0}" type="pres">
      <dgm:prSet presAssocID="{653CE188-4D02-47CF-9F57-92363BE28B09}" presName="box" presStyleLbl="node1" presStyleIdx="2" presStyleCnt="3"/>
      <dgm:spPr/>
    </dgm:pt>
    <dgm:pt modelId="{571EB340-6C49-4AE8-AC27-B4B26DB512D1}" type="pres">
      <dgm:prSet presAssocID="{653CE188-4D02-47CF-9F57-92363BE28B09}" presName="img" presStyleLbl="fgImgPlace1" presStyleIdx="2" presStyleCnt="3" custLinFactNeighborX="712" custLinFactNeighborY="3219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92DD4E67-B4A8-42D0-B18A-649E810E58E9}" type="pres">
      <dgm:prSet presAssocID="{653CE188-4D02-47CF-9F57-92363BE28B09}" presName="text" presStyleLbl="node1" presStyleIdx="2" presStyleCnt="3">
        <dgm:presLayoutVars>
          <dgm:bulletEnabled val="1"/>
        </dgm:presLayoutVars>
      </dgm:prSet>
      <dgm:spPr/>
    </dgm:pt>
  </dgm:ptLst>
  <dgm:cxnLst>
    <dgm:cxn modelId="{67E4A610-8B44-4958-B424-7ECA9A3A5823}" type="presOf" srcId="{653CE188-4D02-47CF-9F57-92363BE28B09}" destId="{4663E171-3A8F-431A-AFC9-C417FD683BD0}" srcOrd="0" destOrd="0" presId="urn:microsoft.com/office/officeart/2005/8/layout/vList4"/>
    <dgm:cxn modelId="{DFE2CC14-5F51-478A-985B-601881BCAC18}" type="presOf" srcId="{D13E7526-4A9E-4B2E-BE22-94699146A4C5}" destId="{7965DA11-4107-4A08-9A79-1832079C45AC}" srcOrd="1" destOrd="0" presId="urn:microsoft.com/office/officeart/2005/8/layout/vList4"/>
    <dgm:cxn modelId="{6F9CE91D-37D4-48FA-A64C-21DA5C9A8447}" type="presOf" srcId="{9F7D652A-2321-482C-9775-5D73E0D97FC2}" destId="{A8E75079-F848-45DE-A7D9-C8CF8D297A4C}" srcOrd="0" destOrd="0" presId="urn:microsoft.com/office/officeart/2005/8/layout/vList4"/>
    <dgm:cxn modelId="{BE455D27-8624-4991-B99C-760B42CF0804}" srcId="{9F7D652A-2321-482C-9775-5D73E0D97FC2}" destId="{653CE188-4D02-47CF-9F57-92363BE28B09}" srcOrd="2" destOrd="0" parTransId="{4DE84E43-7D42-426A-851A-A91DD7399795}" sibTransId="{0DE64CB5-0D0E-45CE-B277-B4D87A3541E0}"/>
    <dgm:cxn modelId="{7DB20F2D-35C7-424A-B054-3CB01A38BAB2}" type="presOf" srcId="{9B217C98-094B-4824-8CEE-5B813EB5ED5B}" destId="{A256EACF-C5A7-4AC7-9E60-B48AEBDC00DE}" srcOrd="0" destOrd="0" presId="urn:microsoft.com/office/officeart/2005/8/layout/vList4"/>
    <dgm:cxn modelId="{E4A41F72-143C-4D84-8456-2B9BB07D092E}" type="presOf" srcId="{653CE188-4D02-47CF-9F57-92363BE28B09}" destId="{92DD4E67-B4A8-42D0-B18A-649E810E58E9}" srcOrd="1" destOrd="0" presId="urn:microsoft.com/office/officeart/2005/8/layout/vList4"/>
    <dgm:cxn modelId="{7BEC0582-4BE7-4B59-9942-DE445E4702AB}" type="presOf" srcId="{D13E7526-4A9E-4B2E-BE22-94699146A4C5}" destId="{D2415B01-4B50-4C44-9D95-4E850EBBCD78}" srcOrd="0" destOrd="0" presId="urn:microsoft.com/office/officeart/2005/8/layout/vList4"/>
    <dgm:cxn modelId="{A3D71BC9-1E40-4646-9E02-ED2BE55A2BEE}" srcId="{9F7D652A-2321-482C-9775-5D73E0D97FC2}" destId="{D13E7526-4A9E-4B2E-BE22-94699146A4C5}" srcOrd="1" destOrd="0" parTransId="{B3F04FF2-7D35-4EB8-B735-5C59A9DF7503}" sibTransId="{F1F7BD33-2975-4FDB-B0BF-E1C783063F49}"/>
    <dgm:cxn modelId="{CF1FAACB-C4E2-4A9A-85C2-2950BA0FBC1F}" type="presOf" srcId="{9B217C98-094B-4824-8CEE-5B813EB5ED5B}" destId="{8ED08D34-890C-4A7C-B962-1C4495458315}" srcOrd="1" destOrd="0" presId="urn:microsoft.com/office/officeart/2005/8/layout/vList4"/>
    <dgm:cxn modelId="{44900BE5-BD51-42DC-B240-C9162CEC1763}" srcId="{9F7D652A-2321-482C-9775-5D73E0D97FC2}" destId="{9B217C98-094B-4824-8CEE-5B813EB5ED5B}" srcOrd="0" destOrd="0" parTransId="{00236714-501D-48E3-942A-77BD3A816310}" sibTransId="{4FA96A29-B9DC-4FB5-BAAA-E35FA55FCFC3}"/>
    <dgm:cxn modelId="{1E4EDB89-22BE-46B5-8C96-FEE48D4AFB2B}" type="presParOf" srcId="{A8E75079-F848-45DE-A7D9-C8CF8D297A4C}" destId="{78D9A348-1051-496C-9280-9AD78985B0A9}" srcOrd="0" destOrd="0" presId="urn:microsoft.com/office/officeart/2005/8/layout/vList4"/>
    <dgm:cxn modelId="{AD235DCC-3D06-4354-B866-A7D9F442ADF5}" type="presParOf" srcId="{78D9A348-1051-496C-9280-9AD78985B0A9}" destId="{A256EACF-C5A7-4AC7-9E60-B48AEBDC00DE}" srcOrd="0" destOrd="0" presId="urn:microsoft.com/office/officeart/2005/8/layout/vList4"/>
    <dgm:cxn modelId="{E0E04283-F20F-4E26-B703-077D920FEAE3}" type="presParOf" srcId="{78D9A348-1051-496C-9280-9AD78985B0A9}" destId="{DC2C330F-4A54-47D4-AAB6-841A9C506874}" srcOrd="1" destOrd="0" presId="urn:microsoft.com/office/officeart/2005/8/layout/vList4"/>
    <dgm:cxn modelId="{D6188A23-B391-471C-81CB-10056BE37A31}" type="presParOf" srcId="{78D9A348-1051-496C-9280-9AD78985B0A9}" destId="{8ED08D34-890C-4A7C-B962-1C4495458315}" srcOrd="2" destOrd="0" presId="urn:microsoft.com/office/officeart/2005/8/layout/vList4"/>
    <dgm:cxn modelId="{4D68F7C8-80C0-40EE-8F37-1325557A73DB}" type="presParOf" srcId="{A8E75079-F848-45DE-A7D9-C8CF8D297A4C}" destId="{E0BA4B21-3602-4265-9AED-EA0FBAE2B27E}" srcOrd="1" destOrd="0" presId="urn:microsoft.com/office/officeart/2005/8/layout/vList4"/>
    <dgm:cxn modelId="{57E7A15E-8FA4-4449-9D6F-25B76D084CE4}" type="presParOf" srcId="{A8E75079-F848-45DE-A7D9-C8CF8D297A4C}" destId="{886C01AF-292F-4FD4-97EB-9B382E1FCF5D}" srcOrd="2" destOrd="0" presId="urn:microsoft.com/office/officeart/2005/8/layout/vList4"/>
    <dgm:cxn modelId="{95627B66-A36F-467E-B1E0-A0A77F17FB0D}" type="presParOf" srcId="{886C01AF-292F-4FD4-97EB-9B382E1FCF5D}" destId="{D2415B01-4B50-4C44-9D95-4E850EBBCD78}" srcOrd="0" destOrd="0" presId="urn:microsoft.com/office/officeart/2005/8/layout/vList4"/>
    <dgm:cxn modelId="{4D65B143-CA1E-45C2-A260-B015544ECDE1}" type="presParOf" srcId="{886C01AF-292F-4FD4-97EB-9B382E1FCF5D}" destId="{F3A34E71-4D4B-415A-8D7A-CCDD8F0A33D4}" srcOrd="1" destOrd="0" presId="urn:microsoft.com/office/officeart/2005/8/layout/vList4"/>
    <dgm:cxn modelId="{74345C4C-F9D1-4306-9365-401EE3A31B98}" type="presParOf" srcId="{886C01AF-292F-4FD4-97EB-9B382E1FCF5D}" destId="{7965DA11-4107-4A08-9A79-1832079C45AC}" srcOrd="2" destOrd="0" presId="urn:microsoft.com/office/officeart/2005/8/layout/vList4"/>
    <dgm:cxn modelId="{330F5C91-7025-4454-88C5-BADC8129695A}" type="presParOf" srcId="{A8E75079-F848-45DE-A7D9-C8CF8D297A4C}" destId="{04AA1A7D-1F0F-4446-9A49-2B9060460DC1}" srcOrd="3" destOrd="0" presId="urn:microsoft.com/office/officeart/2005/8/layout/vList4"/>
    <dgm:cxn modelId="{2453D048-3F87-4F05-87E7-E43F88239F7A}" type="presParOf" srcId="{A8E75079-F848-45DE-A7D9-C8CF8D297A4C}" destId="{457FFD51-B2C7-4DEE-8C9B-E809747C5B86}" srcOrd="4" destOrd="0" presId="urn:microsoft.com/office/officeart/2005/8/layout/vList4"/>
    <dgm:cxn modelId="{1841DED8-783B-416B-8FCB-E46D01972071}" type="presParOf" srcId="{457FFD51-B2C7-4DEE-8C9B-E809747C5B86}" destId="{4663E171-3A8F-431A-AFC9-C417FD683BD0}" srcOrd="0" destOrd="0" presId="urn:microsoft.com/office/officeart/2005/8/layout/vList4"/>
    <dgm:cxn modelId="{1C591A70-75B6-43B0-8652-9F29986EE72E}" type="presParOf" srcId="{457FFD51-B2C7-4DEE-8C9B-E809747C5B86}" destId="{571EB340-6C49-4AE8-AC27-B4B26DB512D1}" srcOrd="1" destOrd="0" presId="urn:microsoft.com/office/officeart/2005/8/layout/vList4"/>
    <dgm:cxn modelId="{5B9EBDDB-6B99-4E5A-BFA5-BD2472522CE5}" type="presParOf" srcId="{457FFD51-B2C7-4DEE-8C9B-E809747C5B86}" destId="{92DD4E67-B4A8-42D0-B18A-649E810E58E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7D652A-2321-482C-9775-5D73E0D97FC2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9B217C98-094B-4824-8CEE-5B813EB5ED5B}">
      <dgm:prSet phldrT="[Texto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500" dirty="0">
              <a:latin typeface="Arial" panose="020B0604020202020204" pitchFamily="34" charset="0"/>
              <a:cs typeface="Arial" panose="020B0604020202020204" pitchFamily="34" charset="0"/>
            </a:rPr>
            <a:t>Acciones para revalorizar la ruralidad en el país, con prioridad al Plan turquino. </a:t>
          </a:r>
        </a:p>
      </dgm:t>
    </dgm:pt>
    <dgm:pt modelId="{00236714-501D-48E3-942A-77BD3A816310}" type="par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A96A29-B9DC-4FB5-BAAA-E35FA55FCFC3}" type="sib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3E7526-4A9E-4B2E-BE22-94699146A4C5}">
      <dgm:prSet custT="1"/>
      <dgm:spPr/>
      <dgm:t>
        <a:bodyPr/>
        <a:lstStyle/>
        <a:p>
          <a:pPr algn="just"/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Resultados de la implementación de la Ley 148 SSAN</a:t>
          </a:r>
          <a:endParaRPr lang="es-ES" sz="2900" dirty="0"/>
        </a:p>
      </dgm:t>
    </dgm:pt>
    <dgm:pt modelId="{B3F04FF2-7D35-4EB8-B735-5C59A9DF7503}" type="parTrans" cxnId="{A3D71BC9-1E40-4646-9E02-ED2BE55A2BEE}">
      <dgm:prSet/>
      <dgm:spPr/>
      <dgm:t>
        <a:bodyPr/>
        <a:lstStyle/>
        <a:p>
          <a:endParaRPr lang="es-ES"/>
        </a:p>
      </dgm:t>
    </dgm:pt>
    <dgm:pt modelId="{F1F7BD33-2975-4FDB-B0BF-E1C783063F49}" type="sibTrans" cxnId="{A3D71BC9-1E40-4646-9E02-ED2BE55A2BEE}">
      <dgm:prSet/>
      <dgm:spPr/>
      <dgm:t>
        <a:bodyPr/>
        <a:lstStyle/>
        <a:p>
          <a:endParaRPr lang="es-ES"/>
        </a:p>
      </dgm:t>
    </dgm:pt>
    <dgm:pt modelId="{653CE188-4D02-47CF-9F57-92363BE28B09}">
      <dgm:prSet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Resultados de la implementación del Decreto 35 sobre la comercialización de productos agropecuarios, Contratación y pago a productores. </a:t>
          </a:r>
        </a:p>
      </dgm:t>
    </dgm:pt>
    <dgm:pt modelId="{4DE84E43-7D42-426A-851A-A91DD7399795}" type="parTrans" cxnId="{BE455D27-8624-4991-B99C-760B42CF0804}">
      <dgm:prSet/>
      <dgm:spPr/>
      <dgm:t>
        <a:bodyPr/>
        <a:lstStyle/>
        <a:p>
          <a:endParaRPr lang="es-ES"/>
        </a:p>
      </dgm:t>
    </dgm:pt>
    <dgm:pt modelId="{0DE64CB5-0D0E-45CE-B277-B4D87A3541E0}" type="sibTrans" cxnId="{BE455D27-8624-4991-B99C-760B42CF0804}">
      <dgm:prSet/>
      <dgm:spPr/>
      <dgm:t>
        <a:bodyPr/>
        <a:lstStyle/>
        <a:p>
          <a:endParaRPr lang="es-ES"/>
        </a:p>
      </dgm:t>
    </dgm:pt>
    <dgm:pt modelId="{A8E75079-F848-45DE-A7D9-C8CF8D297A4C}" type="pres">
      <dgm:prSet presAssocID="{9F7D652A-2321-482C-9775-5D73E0D97FC2}" presName="linear" presStyleCnt="0">
        <dgm:presLayoutVars>
          <dgm:dir/>
          <dgm:resizeHandles val="exact"/>
        </dgm:presLayoutVars>
      </dgm:prSet>
      <dgm:spPr/>
    </dgm:pt>
    <dgm:pt modelId="{78D9A348-1051-496C-9280-9AD78985B0A9}" type="pres">
      <dgm:prSet presAssocID="{9B217C98-094B-4824-8CEE-5B813EB5ED5B}" presName="comp" presStyleCnt="0"/>
      <dgm:spPr/>
    </dgm:pt>
    <dgm:pt modelId="{A256EACF-C5A7-4AC7-9E60-B48AEBDC00DE}" type="pres">
      <dgm:prSet presAssocID="{9B217C98-094B-4824-8CEE-5B813EB5ED5B}" presName="box" presStyleLbl="node1" presStyleIdx="0" presStyleCnt="3" custScaleY="70472"/>
      <dgm:spPr/>
    </dgm:pt>
    <dgm:pt modelId="{DC2C330F-4A54-47D4-AAB6-841A9C506874}" type="pres">
      <dgm:prSet presAssocID="{9B217C98-094B-4824-8CEE-5B813EB5ED5B}" presName="img" presStyleLbl="fgImgPlace1" presStyleIdx="0" presStyleCnt="3" custScaleX="93071" custScaleY="66071" custLinFactNeighborX="712" custLinFactNeighborY="3219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8ED08D34-890C-4A7C-B962-1C4495458315}" type="pres">
      <dgm:prSet presAssocID="{9B217C98-094B-4824-8CEE-5B813EB5ED5B}" presName="text" presStyleLbl="node1" presStyleIdx="0" presStyleCnt="3">
        <dgm:presLayoutVars>
          <dgm:bulletEnabled val="1"/>
        </dgm:presLayoutVars>
      </dgm:prSet>
      <dgm:spPr/>
    </dgm:pt>
    <dgm:pt modelId="{E0BA4B21-3602-4265-9AED-EA0FBAE2B27E}" type="pres">
      <dgm:prSet presAssocID="{4FA96A29-B9DC-4FB5-BAAA-E35FA55FCFC3}" presName="spacer" presStyleCnt="0"/>
      <dgm:spPr/>
    </dgm:pt>
    <dgm:pt modelId="{886C01AF-292F-4FD4-97EB-9B382E1FCF5D}" type="pres">
      <dgm:prSet presAssocID="{D13E7526-4A9E-4B2E-BE22-94699146A4C5}" presName="comp" presStyleCnt="0"/>
      <dgm:spPr/>
    </dgm:pt>
    <dgm:pt modelId="{D2415B01-4B50-4C44-9D95-4E850EBBCD78}" type="pres">
      <dgm:prSet presAssocID="{D13E7526-4A9E-4B2E-BE22-94699146A4C5}" presName="box" presStyleLbl="node1" presStyleIdx="1" presStyleCnt="3" custScaleY="50998"/>
      <dgm:spPr/>
    </dgm:pt>
    <dgm:pt modelId="{F3A34E71-4D4B-415A-8D7A-CCDD8F0A33D4}" type="pres">
      <dgm:prSet presAssocID="{D13E7526-4A9E-4B2E-BE22-94699146A4C5}" presName="img" presStyleLbl="fgImgPlace1" presStyleIdx="1" presStyleCnt="3" custScaleX="54639" custScaleY="48024" custLinFactNeighborX="-712" custLinFactNeighborY="14606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7965DA11-4107-4A08-9A79-1832079C45AC}" type="pres">
      <dgm:prSet presAssocID="{D13E7526-4A9E-4B2E-BE22-94699146A4C5}" presName="text" presStyleLbl="node1" presStyleIdx="1" presStyleCnt="3">
        <dgm:presLayoutVars>
          <dgm:bulletEnabled val="1"/>
        </dgm:presLayoutVars>
      </dgm:prSet>
      <dgm:spPr/>
    </dgm:pt>
    <dgm:pt modelId="{04AA1A7D-1F0F-4446-9A49-2B9060460DC1}" type="pres">
      <dgm:prSet presAssocID="{F1F7BD33-2975-4FDB-B0BF-E1C783063F49}" presName="spacer" presStyleCnt="0"/>
      <dgm:spPr/>
    </dgm:pt>
    <dgm:pt modelId="{457FFD51-B2C7-4DEE-8C9B-E809747C5B86}" type="pres">
      <dgm:prSet presAssocID="{653CE188-4D02-47CF-9F57-92363BE28B09}" presName="comp" presStyleCnt="0"/>
      <dgm:spPr/>
    </dgm:pt>
    <dgm:pt modelId="{4663E171-3A8F-431A-AFC9-C417FD683BD0}" type="pres">
      <dgm:prSet presAssocID="{653CE188-4D02-47CF-9F57-92363BE28B09}" presName="box" presStyleLbl="node1" presStyleIdx="2" presStyleCnt="3"/>
      <dgm:spPr/>
    </dgm:pt>
    <dgm:pt modelId="{571EB340-6C49-4AE8-AC27-B4B26DB512D1}" type="pres">
      <dgm:prSet presAssocID="{653CE188-4D02-47CF-9F57-92363BE28B09}" presName="img" presStyleLbl="fgImgPlace1" presStyleIdx="2" presStyleCnt="3" custScaleX="93071" custScaleY="72870" custLinFactNeighborX="712" custLinFactNeighborY="3219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92DD4E67-B4A8-42D0-B18A-649E810E58E9}" type="pres">
      <dgm:prSet presAssocID="{653CE188-4D02-47CF-9F57-92363BE28B09}" presName="text" presStyleLbl="node1" presStyleIdx="2" presStyleCnt="3">
        <dgm:presLayoutVars>
          <dgm:bulletEnabled val="1"/>
        </dgm:presLayoutVars>
      </dgm:prSet>
      <dgm:spPr/>
    </dgm:pt>
  </dgm:ptLst>
  <dgm:cxnLst>
    <dgm:cxn modelId="{67E4A610-8B44-4958-B424-7ECA9A3A5823}" type="presOf" srcId="{653CE188-4D02-47CF-9F57-92363BE28B09}" destId="{4663E171-3A8F-431A-AFC9-C417FD683BD0}" srcOrd="0" destOrd="0" presId="urn:microsoft.com/office/officeart/2005/8/layout/vList4"/>
    <dgm:cxn modelId="{DFE2CC14-5F51-478A-985B-601881BCAC18}" type="presOf" srcId="{D13E7526-4A9E-4B2E-BE22-94699146A4C5}" destId="{7965DA11-4107-4A08-9A79-1832079C45AC}" srcOrd="1" destOrd="0" presId="urn:microsoft.com/office/officeart/2005/8/layout/vList4"/>
    <dgm:cxn modelId="{6F9CE91D-37D4-48FA-A64C-21DA5C9A8447}" type="presOf" srcId="{9F7D652A-2321-482C-9775-5D73E0D97FC2}" destId="{A8E75079-F848-45DE-A7D9-C8CF8D297A4C}" srcOrd="0" destOrd="0" presId="urn:microsoft.com/office/officeart/2005/8/layout/vList4"/>
    <dgm:cxn modelId="{BE455D27-8624-4991-B99C-760B42CF0804}" srcId="{9F7D652A-2321-482C-9775-5D73E0D97FC2}" destId="{653CE188-4D02-47CF-9F57-92363BE28B09}" srcOrd="2" destOrd="0" parTransId="{4DE84E43-7D42-426A-851A-A91DD7399795}" sibTransId="{0DE64CB5-0D0E-45CE-B277-B4D87A3541E0}"/>
    <dgm:cxn modelId="{7DB20F2D-35C7-424A-B054-3CB01A38BAB2}" type="presOf" srcId="{9B217C98-094B-4824-8CEE-5B813EB5ED5B}" destId="{A256EACF-C5A7-4AC7-9E60-B48AEBDC00DE}" srcOrd="0" destOrd="0" presId="urn:microsoft.com/office/officeart/2005/8/layout/vList4"/>
    <dgm:cxn modelId="{E4A41F72-143C-4D84-8456-2B9BB07D092E}" type="presOf" srcId="{653CE188-4D02-47CF-9F57-92363BE28B09}" destId="{92DD4E67-B4A8-42D0-B18A-649E810E58E9}" srcOrd="1" destOrd="0" presId="urn:microsoft.com/office/officeart/2005/8/layout/vList4"/>
    <dgm:cxn modelId="{7BEC0582-4BE7-4B59-9942-DE445E4702AB}" type="presOf" srcId="{D13E7526-4A9E-4B2E-BE22-94699146A4C5}" destId="{D2415B01-4B50-4C44-9D95-4E850EBBCD78}" srcOrd="0" destOrd="0" presId="urn:microsoft.com/office/officeart/2005/8/layout/vList4"/>
    <dgm:cxn modelId="{A3D71BC9-1E40-4646-9E02-ED2BE55A2BEE}" srcId="{9F7D652A-2321-482C-9775-5D73E0D97FC2}" destId="{D13E7526-4A9E-4B2E-BE22-94699146A4C5}" srcOrd="1" destOrd="0" parTransId="{B3F04FF2-7D35-4EB8-B735-5C59A9DF7503}" sibTransId="{F1F7BD33-2975-4FDB-B0BF-E1C783063F49}"/>
    <dgm:cxn modelId="{CF1FAACB-C4E2-4A9A-85C2-2950BA0FBC1F}" type="presOf" srcId="{9B217C98-094B-4824-8CEE-5B813EB5ED5B}" destId="{8ED08D34-890C-4A7C-B962-1C4495458315}" srcOrd="1" destOrd="0" presId="urn:microsoft.com/office/officeart/2005/8/layout/vList4"/>
    <dgm:cxn modelId="{44900BE5-BD51-42DC-B240-C9162CEC1763}" srcId="{9F7D652A-2321-482C-9775-5D73E0D97FC2}" destId="{9B217C98-094B-4824-8CEE-5B813EB5ED5B}" srcOrd="0" destOrd="0" parTransId="{00236714-501D-48E3-942A-77BD3A816310}" sibTransId="{4FA96A29-B9DC-4FB5-BAAA-E35FA55FCFC3}"/>
    <dgm:cxn modelId="{1E4EDB89-22BE-46B5-8C96-FEE48D4AFB2B}" type="presParOf" srcId="{A8E75079-F848-45DE-A7D9-C8CF8D297A4C}" destId="{78D9A348-1051-496C-9280-9AD78985B0A9}" srcOrd="0" destOrd="0" presId="urn:microsoft.com/office/officeart/2005/8/layout/vList4"/>
    <dgm:cxn modelId="{AD235DCC-3D06-4354-B866-A7D9F442ADF5}" type="presParOf" srcId="{78D9A348-1051-496C-9280-9AD78985B0A9}" destId="{A256EACF-C5A7-4AC7-9E60-B48AEBDC00DE}" srcOrd="0" destOrd="0" presId="urn:microsoft.com/office/officeart/2005/8/layout/vList4"/>
    <dgm:cxn modelId="{E0E04283-F20F-4E26-B703-077D920FEAE3}" type="presParOf" srcId="{78D9A348-1051-496C-9280-9AD78985B0A9}" destId="{DC2C330F-4A54-47D4-AAB6-841A9C506874}" srcOrd="1" destOrd="0" presId="urn:microsoft.com/office/officeart/2005/8/layout/vList4"/>
    <dgm:cxn modelId="{D6188A23-B391-471C-81CB-10056BE37A31}" type="presParOf" srcId="{78D9A348-1051-496C-9280-9AD78985B0A9}" destId="{8ED08D34-890C-4A7C-B962-1C4495458315}" srcOrd="2" destOrd="0" presId="urn:microsoft.com/office/officeart/2005/8/layout/vList4"/>
    <dgm:cxn modelId="{4D68F7C8-80C0-40EE-8F37-1325557A73DB}" type="presParOf" srcId="{A8E75079-F848-45DE-A7D9-C8CF8D297A4C}" destId="{E0BA4B21-3602-4265-9AED-EA0FBAE2B27E}" srcOrd="1" destOrd="0" presId="urn:microsoft.com/office/officeart/2005/8/layout/vList4"/>
    <dgm:cxn modelId="{57E7A15E-8FA4-4449-9D6F-25B76D084CE4}" type="presParOf" srcId="{A8E75079-F848-45DE-A7D9-C8CF8D297A4C}" destId="{886C01AF-292F-4FD4-97EB-9B382E1FCF5D}" srcOrd="2" destOrd="0" presId="urn:microsoft.com/office/officeart/2005/8/layout/vList4"/>
    <dgm:cxn modelId="{95627B66-A36F-467E-B1E0-A0A77F17FB0D}" type="presParOf" srcId="{886C01AF-292F-4FD4-97EB-9B382E1FCF5D}" destId="{D2415B01-4B50-4C44-9D95-4E850EBBCD78}" srcOrd="0" destOrd="0" presId="urn:microsoft.com/office/officeart/2005/8/layout/vList4"/>
    <dgm:cxn modelId="{4D65B143-CA1E-45C2-A260-B015544ECDE1}" type="presParOf" srcId="{886C01AF-292F-4FD4-97EB-9B382E1FCF5D}" destId="{F3A34E71-4D4B-415A-8D7A-CCDD8F0A33D4}" srcOrd="1" destOrd="0" presId="urn:microsoft.com/office/officeart/2005/8/layout/vList4"/>
    <dgm:cxn modelId="{74345C4C-F9D1-4306-9365-401EE3A31B98}" type="presParOf" srcId="{886C01AF-292F-4FD4-97EB-9B382E1FCF5D}" destId="{7965DA11-4107-4A08-9A79-1832079C45AC}" srcOrd="2" destOrd="0" presId="urn:microsoft.com/office/officeart/2005/8/layout/vList4"/>
    <dgm:cxn modelId="{330F5C91-7025-4454-88C5-BADC8129695A}" type="presParOf" srcId="{A8E75079-F848-45DE-A7D9-C8CF8D297A4C}" destId="{04AA1A7D-1F0F-4446-9A49-2B9060460DC1}" srcOrd="3" destOrd="0" presId="urn:microsoft.com/office/officeart/2005/8/layout/vList4"/>
    <dgm:cxn modelId="{2453D048-3F87-4F05-87E7-E43F88239F7A}" type="presParOf" srcId="{A8E75079-F848-45DE-A7D9-C8CF8D297A4C}" destId="{457FFD51-B2C7-4DEE-8C9B-E809747C5B86}" srcOrd="4" destOrd="0" presId="urn:microsoft.com/office/officeart/2005/8/layout/vList4"/>
    <dgm:cxn modelId="{1841DED8-783B-416B-8FCB-E46D01972071}" type="presParOf" srcId="{457FFD51-B2C7-4DEE-8C9B-E809747C5B86}" destId="{4663E171-3A8F-431A-AFC9-C417FD683BD0}" srcOrd="0" destOrd="0" presId="urn:microsoft.com/office/officeart/2005/8/layout/vList4"/>
    <dgm:cxn modelId="{1C591A70-75B6-43B0-8652-9F29986EE72E}" type="presParOf" srcId="{457FFD51-B2C7-4DEE-8C9B-E809747C5B86}" destId="{571EB340-6C49-4AE8-AC27-B4B26DB512D1}" srcOrd="1" destOrd="0" presId="urn:microsoft.com/office/officeart/2005/8/layout/vList4"/>
    <dgm:cxn modelId="{5B9EBDDB-6B99-4E5A-BFA5-BD2472522CE5}" type="presParOf" srcId="{457FFD51-B2C7-4DEE-8C9B-E809747C5B86}" destId="{92DD4E67-B4A8-42D0-B18A-649E810E58E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7D652A-2321-482C-9775-5D73E0D97FC2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9B217C98-094B-4824-8CEE-5B813EB5ED5B}">
      <dgm:prSet phldrT="[Texto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500" dirty="0">
              <a:latin typeface="Arial" panose="020B0604020202020204" pitchFamily="34" charset="0"/>
              <a:cs typeface="Arial" panose="020B0604020202020204" pitchFamily="34" charset="0"/>
            </a:rPr>
            <a:t>Atención a los delegados sobre los planteamientos de los electores relativos   al sector. </a:t>
          </a:r>
        </a:p>
      </dgm:t>
    </dgm:pt>
    <dgm:pt modelId="{00236714-501D-48E3-942A-77BD3A816310}" type="par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A96A29-B9DC-4FB5-BAAA-E35FA55FCFC3}" type="sibTrans" cxnId="{44900BE5-BD51-42DC-B240-C9162CEC1763}">
      <dgm:prSet/>
      <dgm:spPr/>
      <dgm:t>
        <a:bodyPr/>
        <a:lstStyle/>
        <a:p>
          <a:endParaRPr lang="es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D7C5AC-6FA0-4047-BE64-C95E2031BF1A}">
      <dgm:prSet custT="1"/>
      <dgm:spPr/>
      <dgm:t>
        <a:bodyPr/>
        <a:lstStyle/>
        <a:p>
          <a:pPr algn="just"/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Abarca los tres sistemas de la Agricultura: Presupuesto, empresarial y cooperativo</a:t>
          </a:r>
          <a:r>
            <a:rPr lang="es-ES" sz="3200" dirty="0"/>
            <a:t>.</a:t>
          </a:r>
        </a:p>
      </dgm:t>
    </dgm:pt>
    <dgm:pt modelId="{217B3C9F-AFD9-4E1E-92A3-81D1046745A3}" type="parTrans" cxnId="{98CF8E98-D22E-46FB-9536-36D590BEC216}">
      <dgm:prSet/>
      <dgm:spPr/>
      <dgm:t>
        <a:bodyPr/>
        <a:lstStyle/>
        <a:p>
          <a:endParaRPr lang="es-ES"/>
        </a:p>
      </dgm:t>
    </dgm:pt>
    <dgm:pt modelId="{25C8E74D-1D0D-4337-B2CD-0F02C5FD6EAC}" type="sibTrans" cxnId="{98CF8E98-D22E-46FB-9536-36D590BEC216}">
      <dgm:prSet/>
      <dgm:spPr/>
      <dgm:t>
        <a:bodyPr/>
        <a:lstStyle/>
        <a:p>
          <a:endParaRPr lang="es-ES"/>
        </a:p>
      </dgm:t>
    </dgm:pt>
    <dgm:pt modelId="{A8E75079-F848-45DE-A7D9-C8CF8D297A4C}" type="pres">
      <dgm:prSet presAssocID="{9F7D652A-2321-482C-9775-5D73E0D97FC2}" presName="linear" presStyleCnt="0">
        <dgm:presLayoutVars>
          <dgm:dir/>
          <dgm:resizeHandles val="exact"/>
        </dgm:presLayoutVars>
      </dgm:prSet>
      <dgm:spPr/>
    </dgm:pt>
    <dgm:pt modelId="{78D9A348-1051-496C-9280-9AD78985B0A9}" type="pres">
      <dgm:prSet presAssocID="{9B217C98-094B-4824-8CEE-5B813EB5ED5B}" presName="comp" presStyleCnt="0"/>
      <dgm:spPr/>
    </dgm:pt>
    <dgm:pt modelId="{A256EACF-C5A7-4AC7-9E60-B48AEBDC00DE}" type="pres">
      <dgm:prSet presAssocID="{9B217C98-094B-4824-8CEE-5B813EB5ED5B}" presName="box" presStyleLbl="node1" presStyleIdx="0" presStyleCnt="2" custScaleY="96750"/>
      <dgm:spPr/>
    </dgm:pt>
    <dgm:pt modelId="{DC2C330F-4A54-47D4-AAB6-841A9C506874}" type="pres">
      <dgm:prSet presAssocID="{9B217C98-094B-4824-8CEE-5B813EB5ED5B}" presName="img" presStyleLbl="fgImgPlace1" presStyleIdx="0" presStyleCnt="2" custScaleX="99523" custScaleY="102430" custLinFactNeighborX="712" custLinFactNeighborY="3219"/>
      <dgm:spPr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</dgm:spPr>
    </dgm:pt>
    <dgm:pt modelId="{8ED08D34-890C-4A7C-B962-1C4495458315}" type="pres">
      <dgm:prSet presAssocID="{9B217C98-094B-4824-8CEE-5B813EB5ED5B}" presName="text" presStyleLbl="node1" presStyleIdx="0" presStyleCnt="2">
        <dgm:presLayoutVars>
          <dgm:bulletEnabled val="1"/>
        </dgm:presLayoutVars>
      </dgm:prSet>
      <dgm:spPr/>
    </dgm:pt>
    <dgm:pt modelId="{150441F7-E53D-4B7C-833D-D7BAA39FFD2E}" type="pres">
      <dgm:prSet presAssocID="{4FA96A29-B9DC-4FB5-BAAA-E35FA55FCFC3}" presName="spacer" presStyleCnt="0"/>
      <dgm:spPr/>
    </dgm:pt>
    <dgm:pt modelId="{8EA4574D-7EC5-4167-B564-72CB559271A3}" type="pres">
      <dgm:prSet presAssocID="{71D7C5AC-6FA0-4047-BE64-C95E2031BF1A}" presName="comp" presStyleCnt="0"/>
      <dgm:spPr/>
    </dgm:pt>
    <dgm:pt modelId="{623AC528-9FB1-43B3-B32D-08E3691E3E67}" type="pres">
      <dgm:prSet presAssocID="{71D7C5AC-6FA0-4047-BE64-C95E2031BF1A}" presName="box" presStyleLbl="node1" presStyleIdx="1" presStyleCnt="2" custLinFactNeighborX="-285" custLinFactNeighborY="55904"/>
      <dgm:spPr/>
    </dgm:pt>
    <dgm:pt modelId="{D9AEDB45-E383-4026-8BB3-01A12F47FACF}" type="pres">
      <dgm:prSet presAssocID="{71D7C5AC-6FA0-4047-BE64-C95E2031BF1A}" presName="img" presStyleLbl="fgImgPlace1" presStyleIdx="1" presStyleCnt="2"/>
      <dgm:spPr>
        <a:blipFill rotWithShape="1">
          <a:blip xmlns:r="http://schemas.openxmlformats.org/officeDocument/2006/relationships" r:embed="rId1"/>
          <a:srcRect/>
          <a:stretch>
            <a:fillRect t="-22000" b="-22000"/>
          </a:stretch>
        </a:blipFill>
      </dgm:spPr>
    </dgm:pt>
    <dgm:pt modelId="{57F57228-A624-4879-98FC-09F39EE044E0}" type="pres">
      <dgm:prSet presAssocID="{71D7C5AC-6FA0-4047-BE64-C95E2031BF1A}" presName="text" presStyleLbl="node1" presStyleIdx="1" presStyleCnt="2">
        <dgm:presLayoutVars>
          <dgm:bulletEnabled val="1"/>
        </dgm:presLayoutVars>
      </dgm:prSet>
      <dgm:spPr/>
    </dgm:pt>
  </dgm:ptLst>
  <dgm:cxnLst>
    <dgm:cxn modelId="{6F9CE91D-37D4-48FA-A64C-21DA5C9A8447}" type="presOf" srcId="{9F7D652A-2321-482C-9775-5D73E0D97FC2}" destId="{A8E75079-F848-45DE-A7D9-C8CF8D297A4C}" srcOrd="0" destOrd="0" presId="urn:microsoft.com/office/officeart/2005/8/layout/vList4"/>
    <dgm:cxn modelId="{EEC22320-0E14-4A27-A7D2-555BD074EC43}" type="presOf" srcId="{71D7C5AC-6FA0-4047-BE64-C95E2031BF1A}" destId="{623AC528-9FB1-43B3-B32D-08E3691E3E67}" srcOrd="0" destOrd="0" presId="urn:microsoft.com/office/officeart/2005/8/layout/vList4"/>
    <dgm:cxn modelId="{7DB20F2D-35C7-424A-B054-3CB01A38BAB2}" type="presOf" srcId="{9B217C98-094B-4824-8CEE-5B813EB5ED5B}" destId="{A256EACF-C5A7-4AC7-9E60-B48AEBDC00DE}" srcOrd="0" destOrd="0" presId="urn:microsoft.com/office/officeart/2005/8/layout/vList4"/>
    <dgm:cxn modelId="{F8785138-6F98-43F0-87C3-4A2F1CF1CF75}" type="presOf" srcId="{71D7C5AC-6FA0-4047-BE64-C95E2031BF1A}" destId="{57F57228-A624-4879-98FC-09F39EE044E0}" srcOrd="1" destOrd="0" presId="urn:microsoft.com/office/officeart/2005/8/layout/vList4"/>
    <dgm:cxn modelId="{98CF8E98-D22E-46FB-9536-36D590BEC216}" srcId="{9F7D652A-2321-482C-9775-5D73E0D97FC2}" destId="{71D7C5AC-6FA0-4047-BE64-C95E2031BF1A}" srcOrd="1" destOrd="0" parTransId="{217B3C9F-AFD9-4E1E-92A3-81D1046745A3}" sibTransId="{25C8E74D-1D0D-4337-B2CD-0F02C5FD6EAC}"/>
    <dgm:cxn modelId="{CF1FAACB-C4E2-4A9A-85C2-2950BA0FBC1F}" type="presOf" srcId="{9B217C98-094B-4824-8CEE-5B813EB5ED5B}" destId="{8ED08D34-890C-4A7C-B962-1C4495458315}" srcOrd="1" destOrd="0" presId="urn:microsoft.com/office/officeart/2005/8/layout/vList4"/>
    <dgm:cxn modelId="{44900BE5-BD51-42DC-B240-C9162CEC1763}" srcId="{9F7D652A-2321-482C-9775-5D73E0D97FC2}" destId="{9B217C98-094B-4824-8CEE-5B813EB5ED5B}" srcOrd="0" destOrd="0" parTransId="{00236714-501D-48E3-942A-77BD3A816310}" sibTransId="{4FA96A29-B9DC-4FB5-BAAA-E35FA55FCFC3}"/>
    <dgm:cxn modelId="{1E4EDB89-22BE-46B5-8C96-FEE48D4AFB2B}" type="presParOf" srcId="{A8E75079-F848-45DE-A7D9-C8CF8D297A4C}" destId="{78D9A348-1051-496C-9280-9AD78985B0A9}" srcOrd="0" destOrd="0" presId="urn:microsoft.com/office/officeart/2005/8/layout/vList4"/>
    <dgm:cxn modelId="{AD235DCC-3D06-4354-B866-A7D9F442ADF5}" type="presParOf" srcId="{78D9A348-1051-496C-9280-9AD78985B0A9}" destId="{A256EACF-C5A7-4AC7-9E60-B48AEBDC00DE}" srcOrd="0" destOrd="0" presId="urn:microsoft.com/office/officeart/2005/8/layout/vList4"/>
    <dgm:cxn modelId="{E0E04283-F20F-4E26-B703-077D920FEAE3}" type="presParOf" srcId="{78D9A348-1051-496C-9280-9AD78985B0A9}" destId="{DC2C330F-4A54-47D4-AAB6-841A9C506874}" srcOrd="1" destOrd="0" presId="urn:microsoft.com/office/officeart/2005/8/layout/vList4"/>
    <dgm:cxn modelId="{D6188A23-B391-471C-81CB-10056BE37A31}" type="presParOf" srcId="{78D9A348-1051-496C-9280-9AD78985B0A9}" destId="{8ED08D34-890C-4A7C-B962-1C4495458315}" srcOrd="2" destOrd="0" presId="urn:microsoft.com/office/officeart/2005/8/layout/vList4"/>
    <dgm:cxn modelId="{4D259F06-06A4-44CB-9F20-8CA4377CA69F}" type="presParOf" srcId="{A8E75079-F848-45DE-A7D9-C8CF8D297A4C}" destId="{150441F7-E53D-4B7C-833D-D7BAA39FFD2E}" srcOrd="1" destOrd="0" presId="urn:microsoft.com/office/officeart/2005/8/layout/vList4"/>
    <dgm:cxn modelId="{0AEA894F-D8DF-400A-B00C-714FB321F473}" type="presParOf" srcId="{A8E75079-F848-45DE-A7D9-C8CF8D297A4C}" destId="{8EA4574D-7EC5-4167-B564-72CB559271A3}" srcOrd="2" destOrd="0" presId="urn:microsoft.com/office/officeart/2005/8/layout/vList4"/>
    <dgm:cxn modelId="{34869389-BAFF-4C19-B126-503A2D947E6E}" type="presParOf" srcId="{8EA4574D-7EC5-4167-B564-72CB559271A3}" destId="{623AC528-9FB1-43B3-B32D-08E3691E3E67}" srcOrd="0" destOrd="0" presId="urn:microsoft.com/office/officeart/2005/8/layout/vList4"/>
    <dgm:cxn modelId="{BE2AF381-75CB-4326-A0A2-F9FFCCA67B59}" type="presParOf" srcId="{8EA4574D-7EC5-4167-B564-72CB559271A3}" destId="{D9AEDB45-E383-4026-8BB3-01A12F47FACF}" srcOrd="1" destOrd="0" presId="urn:microsoft.com/office/officeart/2005/8/layout/vList4"/>
    <dgm:cxn modelId="{4179F2D1-A509-4F76-A8B2-88DECDC2D446}" type="presParOf" srcId="{8EA4574D-7EC5-4167-B564-72CB559271A3}" destId="{57F57228-A624-4879-98FC-09F39EE044E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28A1670-5462-4087-8DA7-5E699206681A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86B1F02D-31B4-4AB5-B3A9-BCE78CC74238}">
      <dgm:prSet phldrT="[Texto]" custT="1"/>
      <dgm:spPr/>
      <dgm:t>
        <a:bodyPr/>
        <a:lstStyle/>
        <a:p>
          <a:endParaRPr lang="es-ES" sz="32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La fiscalización incluye el año 2022 y primer semestre de 2023.</a:t>
          </a:r>
        </a:p>
        <a:p>
          <a:endParaRPr lang="es-E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9FCF1A-B241-4C5B-8A78-7DF44D1FD22A}" type="parTrans" cxnId="{17809EFA-61B0-42AA-9B9F-556DB712CED8}">
      <dgm:prSet/>
      <dgm:spPr/>
      <dgm:t>
        <a:bodyPr/>
        <a:lstStyle/>
        <a:p>
          <a:endParaRPr lang="es-ES"/>
        </a:p>
      </dgm:t>
    </dgm:pt>
    <dgm:pt modelId="{FC1B30D5-766E-43DA-A0D8-DE628792932C}" type="sibTrans" cxnId="{17809EFA-61B0-42AA-9B9F-556DB712CED8}">
      <dgm:prSet/>
      <dgm:spPr/>
      <dgm:t>
        <a:bodyPr/>
        <a:lstStyle/>
        <a:p>
          <a:endParaRPr lang="es-ES"/>
        </a:p>
      </dgm:t>
    </dgm:pt>
    <dgm:pt modelId="{E79C3F10-A951-4B39-A262-6659B81970F1}">
      <dgm:prSet phldrT="[Texto]"/>
      <dgm:spPr/>
      <dgm:t>
        <a:bodyPr/>
        <a:lstStyle/>
        <a:p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El 10 de noviembre/23 se presenta el informe con los resultados al presidente de la ANPP, por </a:t>
          </a:r>
          <a:r>
            <a:rPr lang="es-ES" dirty="0" err="1">
              <a:latin typeface="Arial" panose="020B0604020202020204" pitchFamily="34" charset="0"/>
              <a:cs typeface="Arial" panose="020B0604020202020204" pitchFamily="34" charset="0"/>
            </a:rPr>
            <a:t>loo</a:t>
          </a:r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 que el periodo de ejecución será septiembre y octubre. </a:t>
          </a:r>
        </a:p>
      </dgm:t>
    </dgm:pt>
    <dgm:pt modelId="{44BFB71D-50BA-4075-B6E9-A31A7816CEE0}" type="parTrans" cxnId="{DD5FBAD1-E6D5-4EF5-B4D7-E72073E0D61E}">
      <dgm:prSet/>
      <dgm:spPr/>
      <dgm:t>
        <a:bodyPr/>
        <a:lstStyle/>
        <a:p>
          <a:endParaRPr lang="es-ES"/>
        </a:p>
      </dgm:t>
    </dgm:pt>
    <dgm:pt modelId="{C496AEED-7F04-41FA-AE2F-539CB8EAA778}" type="sibTrans" cxnId="{DD5FBAD1-E6D5-4EF5-B4D7-E72073E0D61E}">
      <dgm:prSet/>
      <dgm:spPr/>
      <dgm:t>
        <a:bodyPr/>
        <a:lstStyle/>
        <a:p>
          <a:endParaRPr lang="es-ES"/>
        </a:p>
      </dgm:t>
    </dgm:pt>
    <dgm:pt modelId="{845B9993-CFDC-4140-B06D-E9788019653C}">
      <dgm:prSet phldrT="[Texto]"/>
      <dgm:spPr/>
      <dgm:t>
        <a:bodyPr/>
        <a:lstStyle/>
        <a:p>
          <a:r>
            <a:rPr lang="es-ES" dirty="0">
              <a:latin typeface="Arial" panose="020B0604020202020204" pitchFamily="34" charset="0"/>
              <a:cs typeface="Arial" panose="020B0604020202020204" pitchFamily="34" charset="0"/>
            </a:rPr>
            <a:t>Participan 4 de las 11 comisiones  permanentes: Industrias, Construcciones y energía; Educación, cultura, ciencia, tecnología y medio ambiente y Asuntos Económicos.</a:t>
          </a:r>
        </a:p>
      </dgm:t>
    </dgm:pt>
    <dgm:pt modelId="{200905AA-161B-4554-877F-5980EAFA6EC6}" type="parTrans" cxnId="{1E62688F-050C-42EB-9533-72A754027687}">
      <dgm:prSet/>
      <dgm:spPr/>
      <dgm:t>
        <a:bodyPr/>
        <a:lstStyle/>
        <a:p>
          <a:endParaRPr lang="es-ES"/>
        </a:p>
      </dgm:t>
    </dgm:pt>
    <dgm:pt modelId="{E112DE39-5DBD-46E0-86D4-0D39330E5D38}" type="sibTrans" cxnId="{1E62688F-050C-42EB-9533-72A754027687}">
      <dgm:prSet/>
      <dgm:spPr/>
      <dgm:t>
        <a:bodyPr/>
        <a:lstStyle/>
        <a:p>
          <a:endParaRPr lang="es-ES"/>
        </a:p>
      </dgm:t>
    </dgm:pt>
    <dgm:pt modelId="{49DFDD55-D124-4797-B014-37993930B605}" type="pres">
      <dgm:prSet presAssocID="{028A1670-5462-4087-8DA7-5E699206681A}" presName="linear" presStyleCnt="0">
        <dgm:presLayoutVars>
          <dgm:dir/>
          <dgm:resizeHandles val="exact"/>
        </dgm:presLayoutVars>
      </dgm:prSet>
      <dgm:spPr/>
    </dgm:pt>
    <dgm:pt modelId="{FAE4497C-67B1-4384-9A2B-BC97F18C98CA}" type="pres">
      <dgm:prSet presAssocID="{86B1F02D-31B4-4AB5-B3A9-BCE78CC74238}" presName="comp" presStyleCnt="0"/>
      <dgm:spPr/>
    </dgm:pt>
    <dgm:pt modelId="{969E38ED-CD33-48A0-8277-108F7BF0874B}" type="pres">
      <dgm:prSet presAssocID="{86B1F02D-31B4-4AB5-B3A9-BCE78CC74238}" presName="box" presStyleLbl="node1" presStyleIdx="0" presStyleCnt="3"/>
      <dgm:spPr/>
    </dgm:pt>
    <dgm:pt modelId="{DDEBA827-1AD1-43A2-BB58-EF9B0FF8ADFC}" type="pres">
      <dgm:prSet presAssocID="{86B1F02D-31B4-4AB5-B3A9-BCE78CC74238}" presName="img" presStyleLbl="fgImgPlace1" presStyleIdx="0" presStyleCnt="3"/>
      <dgm:spPr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</dgm:spPr>
    </dgm:pt>
    <dgm:pt modelId="{BB7C3981-F8CC-4362-8779-1A577EFA42D6}" type="pres">
      <dgm:prSet presAssocID="{86B1F02D-31B4-4AB5-B3A9-BCE78CC74238}" presName="text" presStyleLbl="node1" presStyleIdx="0" presStyleCnt="3">
        <dgm:presLayoutVars>
          <dgm:bulletEnabled val="1"/>
        </dgm:presLayoutVars>
      </dgm:prSet>
      <dgm:spPr/>
    </dgm:pt>
    <dgm:pt modelId="{5A4D5860-C56E-4E43-AC70-2135D5F15C1C}" type="pres">
      <dgm:prSet presAssocID="{FC1B30D5-766E-43DA-A0D8-DE628792932C}" presName="spacer" presStyleCnt="0"/>
      <dgm:spPr/>
    </dgm:pt>
    <dgm:pt modelId="{00526EAF-236B-4041-98D5-419D1F9B3D3C}" type="pres">
      <dgm:prSet presAssocID="{E79C3F10-A951-4B39-A262-6659B81970F1}" presName="comp" presStyleCnt="0"/>
      <dgm:spPr/>
    </dgm:pt>
    <dgm:pt modelId="{4D5503AB-F041-4F19-A0D7-C7FD146D535B}" type="pres">
      <dgm:prSet presAssocID="{E79C3F10-A951-4B39-A262-6659B81970F1}" presName="box" presStyleLbl="node1" presStyleIdx="1" presStyleCnt="3"/>
      <dgm:spPr/>
    </dgm:pt>
    <dgm:pt modelId="{848DC10E-97AE-458E-B928-81218BC626EC}" type="pres">
      <dgm:prSet presAssocID="{E79C3F10-A951-4B39-A262-6659B81970F1}" presName="img" presStyleLbl="fgImgPlace1" presStyleIdx="1" presStyleCnt="3"/>
      <dgm:spPr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</dgm:spPr>
    </dgm:pt>
    <dgm:pt modelId="{A6F272ED-6B6C-46EA-8A8F-4DB973FD24C2}" type="pres">
      <dgm:prSet presAssocID="{E79C3F10-A951-4B39-A262-6659B81970F1}" presName="text" presStyleLbl="node1" presStyleIdx="1" presStyleCnt="3">
        <dgm:presLayoutVars>
          <dgm:bulletEnabled val="1"/>
        </dgm:presLayoutVars>
      </dgm:prSet>
      <dgm:spPr/>
    </dgm:pt>
    <dgm:pt modelId="{CF6346B2-2CD0-4317-A322-BB48C257454D}" type="pres">
      <dgm:prSet presAssocID="{C496AEED-7F04-41FA-AE2F-539CB8EAA778}" presName="spacer" presStyleCnt="0"/>
      <dgm:spPr/>
    </dgm:pt>
    <dgm:pt modelId="{D535D005-57B4-4A5C-ABC5-134C1EB2F44F}" type="pres">
      <dgm:prSet presAssocID="{845B9993-CFDC-4140-B06D-E9788019653C}" presName="comp" presStyleCnt="0"/>
      <dgm:spPr/>
    </dgm:pt>
    <dgm:pt modelId="{E8778DBA-D3A8-48A5-A4F4-80BA67706980}" type="pres">
      <dgm:prSet presAssocID="{845B9993-CFDC-4140-B06D-E9788019653C}" presName="box" presStyleLbl="node1" presStyleIdx="2" presStyleCnt="3"/>
      <dgm:spPr/>
    </dgm:pt>
    <dgm:pt modelId="{346CE395-B151-4CBF-A06D-E61C5AA9D750}" type="pres">
      <dgm:prSet presAssocID="{845B9993-CFDC-4140-B06D-E9788019653C}" presName="img" presStyleLbl="fgImgPlace1" presStyleIdx="2" presStyleCnt="3"/>
      <dgm:spPr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</dgm:spPr>
    </dgm:pt>
    <dgm:pt modelId="{0DF6D752-515D-4B97-B328-33B2F82E0C63}" type="pres">
      <dgm:prSet presAssocID="{845B9993-CFDC-4140-B06D-E9788019653C}" presName="text" presStyleLbl="node1" presStyleIdx="2" presStyleCnt="3">
        <dgm:presLayoutVars>
          <dgm:bulletEnabled val="1"/>
        </dgm:presLayoutVars>
      </dgm:prSet>
      <dgm:spPr/>
    </dgm:pt>
  </dgm:ptLst>
  <dgm:cxnLst>
    <dgm:cxn modelId="{BFBEE13F-C785-4CFF-84CE-8ED38740D52F}" type="presOf" srcId="{845B9993-CFDC-4140-B06D-E9788019653C}" destId="{E8778DBA-D3A8-48A5-A4F4-80BA67706980}" srcOrd="0" destOrd="0" presId="urn:microsoft.com/office/officeart/2005/8/layout/vList4"/>
    <dgm:cxn modelId="{2F3DAA5F-3A06-45B5-8E9B-8479F07081BC}" type="presOf" srcId="{86B1F02D-31B4-4AB5-B3A9-BCE78CC74238}" destId="{969E38ED-CD33-48A0-8277-108F7BF0874B}" srcOrd="0" destOrd="0" presId="urn:microsoft.com/office/officeart/2005/8/layout/vList4"/>
    <dgm:cxn modelId="{F941EC69-B34D-44A1-A82F-80F333FD6597}" type="presOf" srcId="{028A1670-5462-4087-8DA7-5E699206681A}" destId="{49DFDD55-D124-4797-B014-37993930B605}" srcOrd="0" destOrd="0" presId="urn:microsoft.com/office/officeart/2005/8/layout/vList4"/>
    <dgm:cxn modelId="{50297A8E-1AB3-4154-BCF1-4184ED9093B5}" type="presOf" srcId="{E79C3F10-A951-4B39-A262-6659B81970F1}" destId="{4D5503AB-F041-4F19-A0D7-C7FD146D535B}" srcOrd="0" destOrd="0" presId="urn:microsoft.com/office/officeart/2005/8/layout/vList4"/>
    <dgm:cxn modelId="{1E62688F-050C-42EB-9533-72A754027687}" srcId="{028A1670-5462-4087-8DA7-5E699206681A}" destId="{845B9993-CFDC-4140-B06D-E9788019653C}" srcOrd="2" destOrd="0" parTransId="{200905AA-161B-4554-877F-5980EAFA6EC6}" sibTransId="{E112DE39-5DBD-46E0-86D4-0D39330E5D38}"/>
    <dgm:cxn modelId="{0218F7C7-F64B-4652-B356-E1653A30913E}" type="presOf" srcId="{E79C3F10-A951-4B39-A262-6659B81970F1}" destId="{A6F272ED-6B6C-46EA-8A8F-4DB973FD24C2}" srcOrd="1" destOrd="0" presId="urn:microsoft.com/office/officeart/2005/8/layout/vList4"/>
    <dgm:cxn modelId="{D0EA1DC8-6273-437B-AB97-A3EA58EB12DB}" type="presOf" srcId="{86B1F02D-31B4-4AB5-B3A9-BCE78CC74238}" destId="{BB7C3981-F8CC-4362-8779-1A577EFA42D6}" srcOrd="1" destOrd="0" presId="urn:microsoft.com/office/officeart/2005/8/layout/vList4"/>
    <dgm:cxn modelId="{DD5FBAD1-E6D5-4EF5-B4D7-E72073E0D61E}" srcId="{028A1670-5462-4087-8DA7-5E699206681A}" destId="{E79C3F10-A951-4B39-A262-6659B81970F1}" srcOrd="1" destOrd="0" parTransId="{44BFB71D-50BA-4075-B6E9-A31A7816CEE0}" sibTransId="{C496AEED-7F04-41FA-AE2F-539CB8EAA778}"/>
    <dgm:cxn modelId="{E3D903D6-718C-400B-AD91-2847CD913F8C}" type="presOf" srcId="{845B9993-CFDC-4140-B06D-E9788019653C}" destId="{0DF6D752-515D-4B97-B328-33B2F82E0C63}" srcOrd="1" destOrd="0" presId="urn:microsoft.com/office/officeart/2005/8/layout/vList4"/>
    <dgm:cxn modelId="{17809EFA-61B0-42AA-9B9F-556DB712CED8}" srcId="{028A1670-5462-4087-8DA7-5E699206681A}" destId="{86B1F02D-31B4-4AB5-B3A9-BCE78CC74238}" srcOrd="0" destOrd="0" parTransId="{DD9FCF1A-B241-4C5B-8A78-7DF44D1FD22A}" sibTransId="{FC1B30D5-766E-43DA-A0D8-DE628792932C}"/>
    <dgm:cxn modelId="{52CDAC61-EE9C-4632-BD1C-1832E245E500}" type="presParOf" srcId="{49DFDD55-D124-4797-B014-37993930B605}" destId="{FAE4497C-67B1-4384-9A2B-BC97F18C98CA}" srcOrd="0" destOrd="0" presId="urn:microsoft.com/office/officeart/2005/8/layout/vList4"/>
    <dgm:cxn modelId="{5C068F53-33BB-499E-953C-ECF598DC6F6C}" type="presParOf" srcId="{FAE4497C-67B1-4384-9A2B-BC97F18C98CA}" destId="{969E38ED-CD33-48A0-8277-108F7BF0874B}" srcOrd="0" destOrd="0" presId="urn:microsoft.com/office/officeart/2005/8/layout/vList4"/>
    <dgm:cxn modelId="{7C900D6D-D732-4004-9D2D-2A366D80E3CB}" type="presParOf" srcId="{FAE4497C-67B1-4384-9A2B-BC97F18C98CA}" destId="{DDEBA827-1AD1-43A2-BB58-EF9B0FF8ADFC}" srcOrd="1" destOrd="0" presId="urn:microsoft.com/office/officeart/2005/8/layout/vList4"/>
    <dgm:cxn modelId="{80870A46-3253-4053-8E51-550FC095BF74}" type="presParOf" srcId="{FAE4497C-67B1-4384-9A2B-BC97F18C98CA}" destId="{BB7C3981-F8CC-4362-8779-1A577EFA42D6}" srcOrd="2" destOrd="0" presId="urn:microsoft.com/office/officeart/2005/8/layout/vList4"/>
    <dgm:cxn modelId="{4B05885E-1151-4C7A-8D77-2DE823E950EC}" type="presParOf" srcId="{49DFDD55-D124-4797-B014-37993930B605}" destId="{5A4D5860-C56E-4E43-AC70-2135D5F15C1C}" srcOrd="1" destOrd="0" presId="urn:microsoft.com/office/officeart/2005/8/layout/vList4"/>
    <dgm:cxn modelId="{C6D392CE-5947-4ACC-ACF6-77FC7C59A735}" type="presParOf" srcId="{49DFDD55-D124-4797-B014-37993930B605}" destId="{00526EAF-236B-4041-98D5-419D1F9B3D3C}" srcOrd="2" destOrd="0" presId="urn:microsoft.com/office/officeart/2005/8/layout/vList4"/>
    <dgm:cxn modelId="{9BAA7D91-DC95-4DAF-AD17-00FC45FDF902}" type="presParOf" srcId="{00526EAF-236B-4041-98D5-419D1F9B3D3C}" destId="{4D5503AB-F041-4F19-A0D7-C7FD146D535B}" srcOrd="0" destOrd="0" presId="urn:microsoft.com/office/officeart/2005/8/layout/vList4"/>
    <dgm:cxn modelId="{2F83A967-AADB-4464-951B-40F7E322EB05}" type="presParOf" srcId="{00526EAF-236B-4041-98D5-419D1F9B3D3C}" destId="{848DC10E-97AE-458E-B928-81218BC626EC}" srcOrd="1" destOrd="0" presId="urn:microsoft.com/office/officeart/2005/8/layout/vList4"/>
    <dgm:cxn modelId="{134F84B7-D8A3-4263-B7C6-30FB1C62BAE8}" type="presParOf" srcId="{00526EAF-236B-4041-98D5-419D1F9B3D3C}" destId="{A6F272ED-6B6C-46EA-8A8F-4DB973FD24C2}" srcOrd="2" destOrd="0" presId="urn:microsoft.com/office/officeart/2005/8/layout/vList4"/>
    <dgm:cxn modelId="{4814E536-4CA0-4794-8DB4-CDCC96BF2B70}" type="presParOf" srcId="{49DFDD55-D124-4797-B014-37993930B605}" destId="{CF6346B2-2CD0-4317-A322-BB48C257454D}" srcOrd="3" destOrd="0" presId="urn:microsoft.com/office/officeart/2005/8/layout/vList4"/>
    <dgm:cxn modelId="{1FE6D012-205B-4558-A4AD-77E7E9922D6A}" type="presParOf" srcId="{49DFDD55-D124-4797-B014-37993930B605}" destId="{D535D005-57B4-4A5C-ABC5-134C1EB2F44F}" srcOrd="4" destOrd="0" presId="urn:microsoft.com/office/officeart/2005/8/layout/vList4"/>
    <dgm:cxn modelId="{791A08A0-DF49-45DD-B73B-E287143471D2}" type="presParOf" srcId="{D535D005-57B4-4A5C-ABC5-134C1EB2F44F}" destId="{E8778DBA-D3A8-48A5-A4F4-80BA67706980}" srcOrd="0" destOrd="0" presId="urn:microsoft.com/office/officeart/2005/8/layout/vList4"/>
    <dgm:cxn modelId="{DAB53FAE-EFBA-4FC5-90D1-CE70876BFBF4}" type="presParOf" srcId="{D535D005-57B4-4A5C-ABC5-134C1EB2F44F}" destId="{346CE395-B151-4CBF-A06D-E61C5AA9D750}" srcOrd="1" destOrd="0" presId="urn:microsoft.com/office/officeart/2005/8/layout/vList4"/>
    <dgm:cxn modelId="{B06C0873-8E18-41DA-B115-1E97DA5221BC}" type="presParOf" srcId="{D535D005-57B4-4A5C-ABC5-134C1EB2F44F}" destId="{0DF6D752-515D-4B97-B328-33B2F82E0C63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28A1670-5462-4087-8DA7-5E699206681A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86B1F02D-31B4-4AB5-B3A9-BCE78CC74238}">
      <dgm:prSet phldrT="[Texto]" custT="1"/>
      <dgm:spPr/>
      <dgm:t>
        <a:bodyPr/>
        <a:lstStyle/>
        <a:p>
          <a:endParaRPr lang="es-ES" sz="32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El control en los municipios lo realizan las Asambleas Municipales del Poder Popular y envían informes a la ANPP.</a:t>
          </a:r>
        </a:p>
        <a:p>
          <a:endParaRPr lang="es-E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9FCF1A-B241-4C5B-8A78-7DF44D1FD22A}" type="parTrans" cxnId="{17809EFA-61B0-42AA-9B9F-556DB712CED8}">
      <dgm:prSet/>
      <dgm:spPr/>
      <dgm:t>
        <a:bodyPr/>
        <a:lstStyle/>
        <a:p>
          <a:endParaRPr lang="es-ES"/>
        </a:p>
      </dgm:t>
    </dgm:pt>
    <dgm:pt modelId="{FC1B30D5-766E-43DA-A0D8-DE628792932C}" type="sibTrans" cxnId="{17809EFA-61B0-42AA-9B9F-556DB712CED8}">
      <dgm:prSet/>
      <dgm:spPr/>
      <dgm:t>
        <a:bodyPr/>
        <a:lstStyle/>
        <a:p>
          <a:endParaRPr lang="es-ES"/>
        </a:p>
      </dgm:t>
    </dgm:pt>
    <dgm:pt modelId="{E79C3F10-A951-4B39-A262-6659B81970F1}">
      <dgm:prSet phldrT="[Texto]" custT="1"/>
      <dgm:spPr/>
      <dgm:t>
        <a:bodyPr/>
        <a:lstStyle/>
        <a:p>
          <a:r>
            <a:rPr lang="es-ES" sz="3200" dirty="0">
              <a:latin typeface="Arial" panose="020B0604020202020204" pitchFamily="34" charset="0"/>
              <a:cs typeface="Arial" panose="020B0604020202020204" pitchFamily="34" charset="0"/>
            </a:rPr>
            <a:t>En los meses siguientes el Ministro de la Agricultura debe rendir cuentas periódicamente sobre el cumplimiento de las recomendaciones. </a:t>
          </a:r>
        </a:p>
      </dgm:t>
    </dgm:pt>
    <dgm:pt modelId="{44BFB71D-50BA-4075-B6E9-A31A7816CEE0}" type="parTrans" cxnId="{DD5FBAD1-E6D5-4EF5-B4D7-E72073E0D61E}">
      <dgm:prSet/>
      <dgm:spPr/>
      <dgm:t>
        <a:bodyPr/>
        <a:lstStyle/>
        <a:p>
          <a:endParaRPr lang="es-ES"/>
        </a:p>
      </dgm:t>
    </dgm:pt>
    <dgm:pt modelId="{C496AEED-7F04-41FA-AE2F-539CB8EAA778}" type="sibTrans" cxnId="{DD5FBAD1-E6D5-4EF5-B4D7-E72073E0D61E}">
      <dgm:prSet/>
      <dgm:spPr/>
      <dgm:t>
        <a:bodyPr/>
        <a:lstStyle/>
        <a:p>
          <a:endParaRPr lang="es-ES"/>
        </a:p>
      </dgm:t>
    </dgm:pt>
    <dgm:pt modelId="{49DFDD55-D124-4797-B014-37993930B605}" type="pres">
      <dgm:prSet presAssocID="{028A1670-5462-4087-8DA7-5E699206681A}" presName="linear" presStyleCnt="0">
        <dgm:presLayoutVars>
          <dgm:dir/>
          <dgm:resizeHandles val="exact"/>
        </dgm:presLayoutVars>
      </dgm:prSet>
      <dgm:spPr/>
    </dgm:pt>
    <dgm:pt modelId="{FAE4497C-67B1-4384-9A2B-BC97F18C98CA}" type="pres">
      <dgm:prSet presAssocID="{86B1F02D-31B4-4AB5-B3A9-BCE78CC74238}" presName="comp" presStyleCnt="0"/>
      <dgm:spPr/>
    </dgm:pt>
    <dgm:pt modelId="{969E38ED-CD33-48A0-8277-108F7BF0874B}" type="pres">
      <dgm:prSet presAssocID="{86B1F02D-31B4-4AB5-B3A9-BCE78CC74238}" presName="box" presStyleLbl="node1" presStyleIdx="0" presStyleCnt="2"/>
      <dgm:spPr/>
    </dgm:pt>
    <dgm:pt modelId="{DDEBA827-1AD1-43A2-BB58-EF9B0FF8ADFC}" type="pres">
      <dgm:prSet presAssocID="{86B1F02D-31B4-4AB5-B3A9-BCE78CC74238}" presName="img" presStyleLbl="fgImgPlace1" presStyleIdx="0" presStyleCnt="2"/>
      <dgm:spPr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</dgm:spPr>
    </dgm:pt>
    <dgm:pt modelId="{BB7C3981-F8CC-4362-8779-1A577EFA42D6}" type="pres">
      <dgm:prSet presAssocID="{86B1F02D-31B4-4AB5-B3A9-BCE78CC74238}" presName="text" presStyleLbl="node1" presStyleIdx="0" presStyleCnt="2">
        <dgm:presLayoutVars>
          <dgm:bulletEnabled val="1"/>
        </dgm:presLayoutVars>
      </dgm:prSet>
      <dgm:spPr/>
    </dgm:pt>
    <dgm:pt modelId="{5A4D5860-C56E-4E43-AC70-2135D5F15C1C}" type="pres">
      <dgm:prSet presAssocID="{FC1B30D5-766E-43DA-A0D8-DE628792932C}" presName="spacer" presStyleCnt="0"/>
      <dgm:spPr/>
    </dgm:pt>
    <dgm:pt modelId="{00526EAF-236B-4041-98D5-419D1F9B3D3C}" type="pres">
      <dgm:prSet presAssocID="{E79C3F10-A951-4B39-A262-6659B81970F1}" presName="comp" presStyleCnt="0"/>
      <dgm:spPr/>
    </dgm:pt>
    <dgm:pt modelId="{4D5503AB-F041-4F19-A0D7-C7FD146D535B}" type="pres">
      <dgm:prSet presAssocID="{E79C3F10-A951-4B39-A262-6659B81970F1}" presName="box" presStyleLbl="node1" presStyleIdx="1" presStyleCnt="2"/>
      <dgm:spPr/>
    </dgm:pt>
    <dgm:pt modelId="{848DC10E-97AE-458E-B928-81218BC626EC}" type="pres">
      <dgm:prSet presAssocID="{E79C3F10-A951-4B39-A262-6659B81970F1}" presName="img" presStyleLbl="fgImgPlace1" presStyleIdx="1" presStyleCnt="2"/>
      <dgm:spPr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</dgm:spPr>
    </dgm:pt>
    <dgm:pt modelId="{A6F272ED-6B6C-46EA-8A8F-4DB973FD24C2}" type="pres">
      <dgm:prSet presAssocID="{E79C3F10-A951-4B39-A262-6659B81970F1}" presName="text" presStyleLbl="node1" presStyleIdx="1" presStyleCnt="2">
        <dgm:presLayoutVars>
          <dgm:bulletEnabled val="1"/>
        </dgm:presLayoutVars>
      </dgm:prSet>
      <dgm:spPr/>
    </dgm:pt>
  </dgm:ptLst>
  <dgm:cxnLst>
    <dgm:cxn modelId="{2F3DAA5F-3A06-45B5-8E9B-8479F07081BC}" type="presOf" srcId="{86B1F02D-31B4-4AB5-B3A9-BCE78CC74238}" destId="{969E38ED-CD33-48A0-8277-108F7BF0874B}" srcOrd="0" destOrd="0" presId="urn:microsoft.com/office/officeart/2005/8/layout/vList4"/>
    <dgm:cxn modelId="{F941EC69-B34D-44A1-A82F-80F333FD6597}" type="presOf" srcId="{028A1670-5462-4087-8DA7-5E699206681A}" destId="{49DFDD55-D124-4797-B014-37993930B605}" srcOrd="0" destOrd="0" presId="urn:microsoft.com/office/officeart/2005/8/layout/vList4"/>
    <dgm:cxn modelId="{50297A8E-1AB3-4154-BCF1-4184ED9093B5}" type="presOf" srcId="{E79C3F10-A951-4B39-A262-6659B81970F1}" destId="{4D5503AB-F041-4F19-A0D7-C7FD146D535B}" srcOrd="0" destOrd="0" presId="urn:microsoft.com/office/officeart/2005/8/layout/vList4"/>
    <dgm:cxn modelId="{0218F7C7-F64B-4652-B356-E1653A30913E}" type="presOf" srcId="{E79C3F10-A951-4B39-A262-6659B81970F1}" destId="{A6F272ED-6B6C-46EA-8A8F-4DB973FD24C2}" srcOrd="1" destOrd="0" presId="urn:microsoft.com/office/officeart/2005/8/layout/vList4"/>
    <dgm:cxn modelId="{D0EA1DC8-6273-437B-AB97-A3EA58EB12DB}" type="presOf" srcId="{86B1F02D-31B4-4AB5-B3A9-BCE78CC74238}" destId="{BB7C3981-F8CC-4362-8779-1A577EFA42D6}" srcOrd="1" destOrd="0" presId="urn:microsoft.com/office/officeart/2005/8/layout/vList4"/>
    <dgm:cxn modelId="{DD5FBAD1-E6D5-4EF5-B4D7-E72073E0D61E}" srcId="{028A1670-5462-4087-8DA7-5E699206681A}" destId="{E79C3F10-A951-4B39-A262-6659B81970F1}" srcOrd="1" destOrd="0" parTransId="{44BFB71D-50BA-4075-B6E9-A31A7816CEE0}" sibTransId="{C496AEED-7F04-41FA-AE2F-539CB8EAA778}"/>
    <dgm:cxn modelId="{17809EFA-61B0-42AA-9B9F-556DB712CED8}" srcId="{028A1670-5462-4087-8DA7-5E699206681A}" destId="{86B1F02D-31B4-4AB5-B3A9-BCE78CC74238}" srcOrd="0" destOrd="0" parTransId="{DD9FCF1A-B241-4C5B-8A78-7DF44D1FD22A}" sibTransId="{FC1B30D5-766E-43DA-A0D8-DE628792932C}"/>
    <dgm:cxn modelId="{52CDAC61-EE9C-4632-BD1C-1832E245E500}" type="presParOf" srcId="{49DFDD55-D124-4797-B014-37993930B605}" destId="{FAE4497C-67B1-4384-9A2B-BC97F18C98CA}" srcOrd="0" destOrd="0" presId="urn:microsoft.com/office/officeart/2005/8/layout/vList4"/>
    <dgm:cxn modelId="{5C068F53-33BB-499E-953C-ECF598DC6F6C}" type="presParOf" srcId="{FAE4497C-67B1-4384-9A2B-BC97F18C98CA}" destId="{969E38ED-CD33-48A0-8277-108F7BF0874B}" srcOrd="0" destOrd="0" presId="urn:microsoft.com/office/officeart/2005/8/layout/vList4"/>
    <dgm:cxn modelId="{7C900D6D-D732-4004-9D2D-2A366D80E3CB}" type="presParOf" srcId="{FAE4497C-67B1-4384-9A2B-BC97F18C98CA}" destId="{DDEBA827-1AD1-43A2-BB58-EF9B0FF8ADFC}" srcOrd="1" destOrd="0" presId="urn:microsoft.com/office/officeart/2005/8/layout/vList4"/>
    <dgm:cxn modelId="{80870A46-3253-4053-8E51-550FC095BF74}" type="presParOf" srcId="{FAE4497C-67B1-4384-9A2B-BC97F18C98CA}" destId="{BB7C3981-F8CC-4362-8779-1A577EFA42D6}" srcOrd="2" destOrd="0" presId="urn:microsoft.com/office/officeart/2005/8/layout/vList4"/>
    <dgm:cxn modelId="{4B05885E-1151-4C7A-8D77-2DE823E950EC}" type="presParOf" srcId="{49DFDD55-D124-4797-B014-37993930B605}" destId="{5A4D5860-C56E-4E43-AC70-2135D5F15C1C}" srcOrd="1" destOrd="0" presId="urn:microsoft.com/office/officeart/2005/8/layout/vList4"/>
    <dgm:cxn modelId="{C6D392CE-5947-4ACC-ACF6-77FC7C59A735}" type="presParOf" srcId="{49DFDD55-D124-4797-B014-37993930B605}" destId="{00526EAF-236B-4041-98D5-419D1F9B3D3C}" srcOrd="2" destOrd="0" presId="urn:microsoft.com/office/officeart/2005/8/layout/vList4"/>
    <dgm:cxn modelId="{9BAA7D91-DC95-4DAF-AD17-00FC45FDF902}" type="presParOf" srcId="{00526EAF-236B-4041-98D5-419D1F9B3D3C}" destId="{4D5503AB-F041-4F19-A0D7-C7FD146D535B}" srcOrd="0" destOrd="0" presId="urn:microsoft.com/office/officeart/2005/8/layout/vList4"/>
    <dgm:cxn modelId="{2F83A967-AADB-4464-951B-40F7E322EB05}" type="presParOf" srcId="{00526EAF-236B-4041-98D5-419D1F9B3D3C}" destId="{848DC10E-97AE-458E-B928-81218BC626EC}" srcOrd="1" destOrd="0" presId="urn:microsoft.com/office/officeart/2005/8/layout/vList4"/>
    <dgm:cxn modelId="{134F84B7-D8A3-4263-B7C6-30FB1C62BAE8}" type="presParOf" srcId="{00526EAF-236B-4041-98D5-419D1F9B3D3C}" destId="{A6F272ED-6B6C-46EA-8A8F-4DB973FD24C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6EACF-C5A7-4AC7-9E60-B48AEBDC00DE}">
      <dsp:nvSpPr>
        <dsp:cNvPr id="0" name=""/>
        <dsp:cNvSpPr/>
      </dsp:nvSpPr>
      <dsp:spPr>
        <a:xfrm>
          <a:off x="0" y="0"/>
          <a:ext cx="11067393" cy="18196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3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600" kern="1200" dirty="0">
              <a:latin typeface="Arial" panose="020B0604020202020204" pitchFamily="34" charset="0"/>
              <a:cs typeface="Arial" panose="020B0604020202020204" pitchFamily="34" charset="0"/>
            </a:rPr>
            <a:t>Esta actividad se realiza en medio de la crisis mas profunda  de la agricultura cubana en su historia. </a:t>
          </a:r>
        </a:p>
        <a:p>
          <a:pPr marL="0" lvl="0" algn="just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5448" y="0"/>
        <a:ext cx="8671944" cy="1819694"/>
      </dsp:txXfrm>
    </dsp:sp>
    <dsp:sp modelId="{DC2C330F-4A54-47D4-AAB6-841A9C506874}">
      <dsp:nvSpPr>
        <dsp:cNvPr id="0" name=""/>
        <dsp:cNvSpPr/>
      </dsp:nvSpPr>
      <dsp:spPr>
        <a:xfrm>
          <a:off x="181969" y="181969"/>
          <a:ext cx="2213478" cy="145575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415B01-4B50-4C44-9D95-4E850EBBCD78}">
      <dsp:nvSpPr>
        <dsp:cNvPr id="0" name=""/>
        <dsp:cNvSpPr/>
      </dsp:nvSpPr>
      <dsp:spPr>
        <a:xfrm>
          <a:off x="0" y="2001664"/>
          <a:ext cx="11067393" cy="18196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Pero la fiscalización no es un castigo, es una acción para impulsar  la agricultura. Si no se desarrolla esta, el país no se desarrolla</a:t>
          </a:r>
          <a:br>
            <a:rPr lang="es-ES" sz="2900" kern="1200" dirty="0"/>
          </a:br>
          <a:endParaRPr lang="es-ES" sz="2900" kern="1200" dirty="0"/>
        </a:p>
      </dsp:txBody>
      <dsp:txXfrm>
        <a:off x="2395448" y="2001664"/>
        <a:ext cx="8671944" cy="1819694"/>
      </dsp:txXfrm>
    </dsp:sp>
    <dsp:sp modelId="{F3A34E71-4D4B-415A-8D7A-CCDD8F0A33D4}">
      <dsp:nvSpPr>
        <dsp:cNvPr id="0" name=""/>
        <dsp:cNvSpPr/>
      </dsp:nvSpPr>
      <dsp:spPr>
        <a:xfrm>
          <a:off x="181969" y="2183633"/>
          <a:ext cx="2213478" cy="145575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63E171-3A8F-431A-AFC9-C417FD683BD0}">
      <dsp:nvSpPr>
        <dsp:cNvPr id="0" name=""/>
        <dsp:cNvSpPr/>
      </dsp:nvSpPr>
      <dsp:spPr>
        <a:xfrm>
          <a:off x="0" y="4003328"/>
          <a:ext cx="11067393" cy="18196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La ANPP tiene tres funciones básica: Legislativa, constitucional y de Fiscalización. Basada en esta última, se realiza esta acción.  </a:t>
          </a:r>
        </a:p>
      </dsp:txBody>
      <dsp:txXfrm>
        <a:off x="2395448" y="4003328"/>
        <a:ext cx="8671944" cy="1819694"/>
      </dsp:txXfrm>
    </dsp:sp>
    <dsp:sp modelId="{571EB340-6C49-4AE8-AC27-B4B26DB512D1}">
      <dsp:nvSpPr>
        <dsp:cNvPr id="0" name=""/>
        <dsp:cNvSpPr/>
      </dsp:nvSpPr>
      <dsp:spPr>
        <a:xfrm>
          <a:off x="181969" y="4185298"/>
          <a:ext cx="2213478" cy="145575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6EACF-C5A7-4AC7-9E60-B48AEBDC00DE}">
      <dsp:nvSpPr>
        <dsp:cNvPr id="0" name=""/>
        <dsp:cNvSpPr/>
      </dsp:nvSpPr>
      <dsp:spPr>
        <a:xfrm>
          <a:off x="0" y="0"/>
          <a:ext cx="11067393" cy="17770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3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600" kern="1200" dirty="0">
              <a:latin typeface="Arial" panose="020B0604020202020204" pitchFamily="34" charset="0"/>
              <a:cs typeface="Arial" panose="020B0604020202020204" pitchFamily="34" charset="0"/>
            </a:rPr>
            <a:t>Los métodos de control que se emplean son las entrevistas, la opinión de la gente y la revisión documental.  </a:t>
          </a:r>
        </a:p>
        <a:p>
          <a:pPr marL="0" lvl="0" algn="just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7154" y="0"/>
        <a:ext cx="8670238" cy="1777060"/>
      </dsp:txXfrm>
    </dsp:sp>
    <dsp:sp modelId="{DC2C330F-4A54-47D4-AAB6-841A9C506874}">
      <dsp:nvSpPr>
        <dsp:cNvPr id="0" name=""/>
        <dsp:cNvSpPr/>
      </dsp:nvSpPr>
      <dsp:spPr>
        <a:xfrm>
          <a:off x="183675" y="153828"/>
          <a:ext cx="2213478" cy="14694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415B01-4B50-4C44-9D95-4E850EBBCD78}">
      <dsp:nvSpPr>
        <dsp:cNvPr id="0" name=""/>
        <dsp:cNvSpPr/>
      </dsp:nvSpPr>
      <dsp:spPr>
        <a:xfrm>
          <a:off x="0" y="1960735"/>
          <a:ext cx="11067393" cy="18367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Se obtienen evaluaciones de los organismos globales a partir de controles anteriores y furto de las relaciones entre ambos. </a:t>
          </a:r>
          <a:endParaRPr lang="es-ES" sz="2900" kern="1200" dirty="0"/>
        </a:p>
      </dsp:txBody>
      <dsp:txXfrm>
        <a:off x="2397154" y="1960735"/>
        <a:ext cx="8670238" cy="1836754"/>
      </dsp:txXfrm>
    </dsp:sp>
    <dsp:sp modelId="{F3A34E71-4D4B-415A-8D7A-CCDD8F0A33D4}">
      <dsp:nvSpPr>
        <dsp:cNvPr id="0" name=""/>
        <dsp:cNvSpPr/>
      </dsp:nvSpPr>
      <dsp:spPr>
        <a:xfrm>
          <a:off x="183675" y="2144411"/>
          <a:ext cx="2213478" cy="14694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63E171-3A8F-431A-AFC9-C417FD683BD0}">
      <dsp:nvSpPr>
        <dsp:cNvPr id="0" name=""/>
        <dsp:cNvSpPr/>
      </dsp:nvSpPr>
      <dsp:spPr>
        <a:xfrm>
          <a:off x="0" y="3981165"/>
          <a:ext cx="11067393" cy="18367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Se realizan recomendaciones de respaldo  al Gobierno del país y a los organismos involucrados relacionadas con el Sector. </a:t>
          </a:r>
        </a:p>
      </dsp:txBody>
      <dsp:txXfrm>
        <a:off x="2397154" y="3981165"/>
        <a:ext cx="8670238" cy="1836754"/>
      </dsp:txXfrm>
    </dsp:sp>
    <dsp:sp modelId="{571EB340-6C49-4AE8-AC27-B4B26DB512D1}">
      <dsp:nvSpPr>
        <dsp:cNvPr id="0" name=""/>
        <dsp:cNvSpPr/>
      </dsp:nvSpPr>
      <dsp:spPr>
        <a:xfrm>
          <a:off x="183675" y="4164841"/>
          <a:ext cx="2213478" cy="14694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6EACF-C5A7-4AC7-9E60-B48AEBDC00DE}">
      <dsp:nvSpPr>
        <dsp:cNvPr id="0" name=""/>
        <dsp:cNvSpPr/>
      </dsp:nvSpPr>
      <dsp:spPr>
        <a:xfrm>
          <a:off x="0" y="0"/>
          <a:ext cx="11067393" cy="17770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500" kern="1200" dirty="0">
              <a:latin typeface="Arial" panose="020B0604020202020204" pitchFamily="34" charset="0"/>
              <a:cs typeface="Arial" panose="020B0604020202020204" pitchFamily="34" charset="0"/>
            </a:rPr>
            <a:t>Se busca con esta acción revolucionar la agricultura, con la participación desde adentro y el apoyo gubernamental. </a:t>
          </a:r>
        </a:p>
      </dsp:txBody>
      <dsp:txXfrm>
        <a:off x="2397154" y="0"/>
        <a:ext cx="8670238" cy="1777060"/>
      </dsp:txXfrm>
    </dsp:sp>
    <dsp:sp modelId="{DC2C330F-4A54-47D4-AAB6-841A9C506874}">
      <dsp:nvSpPr>
        <dsp:cNvPr id="0" name=""/>
        <dsp:cNvSpPr/>
      </dsp:nvSpPr>
      <dsp:spPr>
        <a:xfrm>
          <a:off x="183675" y="153828"/>
          <a:ext cx="2213478" cy="14694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415B01-4B50-4C44-9D95-4E850EBBCD78}">
      <dsp:nvSpPr>
        <dsp:cNvPr id="0" name=""/>
        <dsp:cNvSpPr/>
      </dsp:nvSpPr>
      <dsp:spPr>
        <a:xfrm>
          <a:off x="0" y="1960735"/>
          <a:ext cx="11067393" cy="18367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En saludo a esta actividad desarrollaremos un amplio movimiento político  de renovación, iniciativas, ideas nuevas, para incrementar la producción. </a:t>
          </a:r>
          <a:endParaRPr lang="es-ES" sz="2900" kern="1200" dirty="0"/>
        </a:p>
      </dsp:txBody>
      <dsp:txXfrm>
        <a:off x="2397154" y="1960735"/>
        <a:ext cx="8670238" cy="1836754"/>
      </dsp:txXfrm>
    </dsp:sp>
    <dsp:sp modelId="{F3A34E71-4D4B-415A-8D7A-CCDD8F0A33D4}">
      <dsp:nvSpPr>
        <dsp:cNvPr id="0" name=""/>
        <dsp:cNvSpPr/>
      </dsp:nvSpPr>
      <dsp:spPr>
        <a:xfrm>
          <a:off x="183675" y="2144411"/>
          <a:ext cx="2213478" cy="14694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63E171-3A8F-431A-AFC9-C417FD683BD0}">
      <dsp:nvSpPr>
        <dsp:cNvPr id="0" name=""/>
        <dsp:cNvSpPr/>
      </dsp:nvSpPr>
      <dsp:spPr>
        <a:xfrm>
          <a:off x="0" y="3981165"/>
          <a:ext cx="11067393" cy="18367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Los temas principales que serán objeto de análisis están centrados en la tierra y sobre todo su uso eficiente y el control del ganado.</a:t>
          </a:r>
        </a:p>
      </dsp:txBody>
      <dsp:txXfrm>
        <a:off x="2397154" y="3981165"/>
        <a:ext cx="8670238" cy="1836754"/>
      </dsp:txXfrm>
    </dsp:sp>
    <dsp:sp modelId="{571EB340-6C49-4AE8-AC27-B4B26DB512D1}">
      <dsp:nvSpPr>
        <dsp:cNvPr id="0" name=""/>
        <dsp:cNvSpPr/>
      </dsp:nvSpPr>
      <dsp:spPr>
        <a:xfrm>
          <a:off x="183675" y="4164841"/>
          <a:ext cx="2213478" cy="14694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6EACF-C5A7-4AC7-9E60-B48AEBDC00DE}">
      <dsp:nvSpPr>
        <dsp:cNvPr id="0" name=""/>
        <dsp:cNvSpPr/>
      </dsp:nvSpPr>
      <dsp:spPr>
        <a:xfrm>
          <a:off x="0" y="0"/>
          <a:ext cx="11067393" cy="17770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500" kern="1200" dirty="0">
              <a:latin typeface="Arial" panose="020B0604020202020204" pitchFamily="34" charset="0"/>
              <a:cs typeface="Arial" panose="020B0604020202020204" pitchFamily="34" charset="0"/>
            </a:rPr>
            <a:t>Resultados de la estrategia económico social (19 medidas de la Agricultura) </a:t>
          </a:r>
        </a:p>
      </dsp:txBody>
      <dsp:txXfrm>
        <a:off x="2397154" y="0"/>
        <a:ext cx="8670238" cy="1777060"/>
      </dsp:txXfrm>
    </dsp:sp>
    <dsp:sp modelId="{DC2C330F-4A54-47D4-AAB6-841A9C506874}">
      <dsp:nvSpPr>
        <dsp:cNvPr id="0" name=""/>
        <dsp:cNvSpPr/>
      </dsp:nvSpPr>
      <dsp:spPr>
        <a:xfrm>
          <a:off x="199435" y="201128"/>
          <a:ext cx="2213478" cy="14694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415B01-4B50-4C44-9D95-4E850EBBCD78}">
      <dsp:nvSpPr>
        <dsp:cNvPr id="0" name=""/>
        <dsp:cNvSpPr/>
      </dsp:nvSpPr>
      <dsp:spPr>
        <a:xfrm>
          <a:off x="0" y="1960735"/>
          <a:ext cx="11067393" cy="18367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Cumplimiento de las directivas para el enfrentamiento a las indisciplinas, legalidades, delito y corrupción. </a:t>
          </a:r>
          <a:endParaRPr lang="es-ES" sz="2900" kern="1200" dirty="0"/>
        </a:p>
      </dsp:txBody>
      <dsp:txXfrm>
        <a:off x="2397154" y="1960735"/>
        <a:ext cx="8670238" cy="1836754"/>
      </dsp:txXfrm>
    </dsp:sp>
    <dsp:sp modelId="{F3A34E71-4D4B-415A-8D7A-CCDD8F0A33D4}">
      <dsp:nvSpPr>
        <dsp:cNvPr id="0" name=""/>
        <dsp:cNvSpPr/>
      </dsp:nvSpPr>
      <dsp:spPr>
        <a:xfrm>
          <a:off x="199435" y="2191711"/>
          <a:ext cx="2213478" cy="14694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63E171-3A8F-431A-AFC9-C417FD683BD0}">
      <dsp:nvSpPr>
        <dsp:cNvPr id="0" name=""/>
        <dsp:cNvSpPr/>
      </dsp:nvSpPr>
      <dsp:spPr>
        <a:xfrm>
          <a:off x="0" y="3981165"/>
          <a:ext cx="11067393" cy="18367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 El papel de la ciencia e innovación </a:t>
          </a:r>
        </a:p>
      </dsp:txBody>
      <dsp:txXfrm>
        <a:off x="2397154" y="3981165"/>
        <a:ext cx="8670238" cy="1836754"/>
      </dsp:txXfrm>
    </dsp:sp>
    <dsp:sp modelId="{571EB340-6C49-4AE8-AC27-B4B26DB512D1}">
      <dsp:nvSpPr>
        <dsp:cNvPr id="0" name=""/>
        <dsp:cNvSpPr/>
      </dsp:nvSpPr>
      <dsp:spPr>
        <a:xfrm>
          <a:off x="199435" y="4212141"/>
          <a:ext cx="2213478" cy="14694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6EACF-C5A7-4AC7-9E60-B48AEBDC00DE}">
      <dsp:nvSpPr>
        <dsp:cNvPr id="0" name=""/>
        <dsp:cNvSpPr/>
      </dsp:nvSpPr>
      <dsp:spPr>
        <a:xfrm>
          <a:off x="0" y="0"/>
          <a:ext cx="11067393" cy="14921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500" kern="1200" dirty="0">
              <a:latin typeface="Arial" panose="020B0604020202020204" pitchFamily="34" charset="0"/>
              <a:cs typeface="Arial" panose="020B0604020202020204" pitchFamily="34" charset="0"/>
            </a:rPr>
            <a:t>Acciones para revalorizar la ruralidad en el país, con prioridad al Plan turquino. </a:t>
          </a:r>
        </a:p>
      </dsp:txBody>
      <dsp:txXfrm>
        <a:off x="2425212" y="0"/>
        <a:ext cx="8642180" cy="1492131"/>
      </dsp:txXfrm>
    </dsp:sp>
    <dsp:sp modelId="{DC2C330F-4A54-47D4-AAB6-841A9C506874}">
      <dsp:nvSpPr>
        <dsp:cNvPr id="0" name=""/>
        <dsp:cNvSpPr/>
      </dsp:nvSpPr>
      <dsp:spPr>
        <a:xfrm>
          <a:off x="304179" y="241012"/>
          <a:ext cx="2060106" cy="111915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415B01-4B50-4C44-9D95-4E850EBBCD78}">
      <dsp:nvSpPr>
        <dsp:cNvPr id="0" name=""/>
        <dsp:cNvSpPr/>
      </dsp:nvSpPr>
      <dsp:spPr>
        <a:xfrm>
          <a:off x="0" y="1703865"/>
          <a:ext cx="11067393" cy="1079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Resultados de la implementación de la Ley 148 SSAN</a:t>
          </a:r>
          <a:endParaRPr lang="es-ES" sz="2900" kern="1200" dirty="0"/>
        </a:p>
      </dsp:txBody>
      <dsp:txXfrm>
        <a:off x="2425212" y="1703865"/>
        <a:ext cx="8642180" cy="1079800"/>
      </dsp:txXfrm>
    </dsp:sp>
    <dsp:sp modelId="{F3A34E71-4D4B-415A-8D7A-CCDD8F0A33D4}">
      <dsp:nvSpPr>
        <dsp:cNvPr id="0" name=""/>
        <dsp:cNvSpPr/>
      </dsp:nvSpPr>
      <dsp:spPr>
        <a:xfrm>
          <a:off x="698002" y="2084440"/>
          <a:ext cx="1209422" cy="81346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63E171-3A8F-431A-AFC9-C417FD683BD0}">
      <dsp:nvSpPr>
        <dsp:cNvPr id="0" name=""/>
        <dsp:cNvSpPr/>
      </dsp:nvSpPr>
      <dsp:spPr>
        <a:xfrm>
          <a:off x="0" y="2995400"/>
          <a:ext cx="11067393" cy="21173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Resultados de la implementación del Decreto 35 sobre la comercialización de productos agropecuarios, Contratación y pago a productores. </a:t>
          </a:r>
        </a:p>
      </dsp:txBody>
      <dsp:txXfrm>
        <a:off x="2425212" y="2995400"/>
        <a:ext cx="8642180" cy="2117339"/>
      </dsp:txXfrm>
    </dsp:sp>
    <dsp:sp modelId="{571EB340-6C49-4AE8-AC27-B4B26DB512D1}">
      <dsp:nvSpPr>
        <dsp:cNvPr id="0" name=""/>
        <dsp:cNvSpPr/>
      </dsp:nvSpPr>
      <dsp:spPr>
        <a:xfrm>
          <a:off x="304179" y="3491433"/>
          <a:ext cx="2060106" cy="123432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6EACF-C5A7-4AC7-9E60-B48AEBDC00DE}">
      <dsp:nvSpPr>
        <dsp:cNvPr id="0" name=""/>
        <dsp:cNvSpPr/>
      </dsp:nvSpPr>
      <dsp:spPr>
        <a:xfrm>
          <a:off x="0" y="0"/>
          <a:ext cx="11067393" cy="17353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3500" kern="1200" dirty="0">
              <a:latin typeface="Arial" panose="020B0604020202020204" pitchFamily="34" charset="0"/>
              <a:cs typeface="Arial" panose="020B0604020202020204" pitchFamily="34" charset="0"/>
            </a:rPr>
            <a:t>Atención a los delegados sobre los planteamientos de los electores relativos   al sector. </a:t>
          </a:r>
        </a:p>
      </dsp:txBody>
      <dsp:txXfrm>
        <a:off x="2392840" y="0"/>
        <a:ext cx="8674552" cy="1735330"/>
      </dsp:txXfrm>
    </dsp:sp>
    <dsp:sp modelId="{DC2C330F-4A54-47D4-AAB6-841A9C506874}">
      <dsp:nvSpPr>
        <dsp:cNvPr id="0" name=""/>
        <dsp:cNvSpPr/>
      </dsp:nvSpPr>
      <dsp:spPr>
        <a:xfrm>
          <a:off x="200401" y="178971"/>
          <a:ext cx="2202920" cy="1469766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0" b="-20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3AC528-9FB1-43B3-B32D-08E3691E3E67}">
      <dsp:nvSpPr>
        <dsp:cNvPr id="0" name=""/>
        <dsp:cNvSpPr/>
      </dsp:nvSpPr>
      <dsp:spPr>
        <a:xfrm>
          <a:off x="0" y="1916821"/>
          <a:ext cx="11067393" cy="17936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Abarca los tres sistemas de la Agricultura: Presupuesto, empresarial y cooperativo</a:t>
          </a:r>
          <a:r>
            <a:rPr lang="es-ES" sz="3200" kern="1200" dirty="0"/>
            <a:t>.</a:t>
          </a:r>
        </a:p>
      </dsp:txBody>
      <dsp:txXfrm>
        <a:off x="2392840" y="1916821"/>
        <a:ext cx="8674552" cy="1793622"/>
      </dsp:txXfrm>
    </dsp:sp>
    <dsp:sp modelId="{D9AEDB45-E383-4026-8BB3-01A12F47FACF}">
      <dsp:nvSpPr>
        <dsp:cNvPr id="0" name=""/>
        <dsp:cNvSpPr/>
      </dsp:nvSpPr>
      <dsp:spPr>
        <a:xfrm>
          <a:off x="179362" y="2094054"/>
          <a:ext cx="2213478" cy="1434898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2000" b="-22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E38ED-CD33-48A0-8277-108F7BF0874B}">
      <dsp:nvSpPr>
        <dsp:cNvPr id="0" name=""/>
        <dsp:cNvSpPr/>
      </dsp:nvSpPr>
      <dsp:spPr>
        <a:xfrm>
          <a:off x="0" y="0"/>
          <a:ext cx="10515600" cy="18475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La fiscalización incluye el año 2022 y primer semestre de 2023.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87872" y="0"/>
        <a:ext cx="8227727" cy="1847521"/>
      </dsp:txXfrm>
    </dsp:sp>
    <dsp:sp modelId="{DDEBA827-1AD1-43A2-BB58-EF9B0FF8ADFC}">
      <dsp:nvSpPr>
        <dsp:cNvPr id="0" name=""/>
        <dsp:cNvSpPr/>
      </dsp:nvSpPr>
      <dsp:spPr>
        <a:xfrm>
          <a:off x="184752" y="184752"/>
          <a:ext cx="2103120" cy="147801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5503AB-F041-4F19-A0D7-C7FD146D535B}">
      <dsp:nvSpPr>
        <dsp:cNvPr id="0" name=""/>
        <dsp:cNvSpPr/>
      </dsp:nvSpPr>
      <dsp:spPr>
        <a:xfrm>
          <a:off x="0" y="2032273"/>
          <a:ext cx="10515600" cy="18475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>
              <a:latin typeface="Arial" panose="020B0604020202020204" pitchFamily="34" charset="0"/>
              <a:cs typeface="Arial" panose="020B0604020202020204" pitchFamily="34" charset="0"/>
            </a:rPr>
            <a:t>El 10 de noviembre/23 se presenta el informe con los resultados al presidente de la ANPP, por </a:t>
          </a:r>
          <a:r>
            <a:rPr lang="es-ES" sz="2900" kern="1200" dirty="0" err="1">
              <a:latin typeface="Arial" panose="020B0604020202020204" pitchFamily="34" charset="0"/>
              <a:cs typeface="Arial" panose="020B0604020202020204" pitchFamily="34" charset="0"/>
            </a:rPr>
            <a:t>loo</a:t>
          </a:r>
          <a:r>
            <a:rPr lang="es-ES" sz="2900" kern="1200" dirty="0">
              <a:latin typeface="Arial" panose="020B0604020202020204" pitchFamily="34" charset="0"/>
              <a:cs typeface="Arial" panose="020B0604020202020204" pitchFamily="34" charset="0"/>
            </a:rPr>
            <a:t> que el periodo de ejecución será septiembre y octubre. </a:t>
          </a:r>
        </a:p>
      </dsp:txBody>
      <dsp:txXfrm>
        <a:off x="2287872" y="2032273"/>
        <a:ext cx="8227727" cy="1847521"/>
      </dsp:txXfrm>
    </dsp:sp>
    <dsp:sp modelId="{848DC10E-97AE-458E-B928-81218BC626EC}">
      <dsp:nvSpPr>
        <dsp:cNvPr id="0" name=""/>
        <dsp:cNvSpPr/>
      </dsp:nvSpPr>
      <dsp:spPr>
        <a:xfrm>
          <a:off x="184752" y="2217025"/>
          <a:ext cx="2103120" cy="147801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778DBA-D3A8-48A5-A4F4-80BA67706980}">
      <dsp:nvSpPr>
        <dsp:cNvPr id="0" name=""/>
        <dsp:cNvSpPr/>
      </dsp:nvSpPr>
      <dsp:spPr>
        <a:xfrm>
          <a:off x="0" y="4064547"/>
          <a:ext cx="10515600" cy="18475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>
              <a:latin typeface="Arial" panose="020B0604020202020204" pitchFamily="34" charset="0"/>
              <a:cs typeface="Arial" panose="020B0604020202020204" pitchFamily="34" charset="0"/>
            </a:rPr>
            <a:t>Participan 4 de las 11 comisiones  permanentes: Industrias, Construcciones y energía; Educación, cultura, ciencia, tecnología y medio ambiente y Asuntos Económicos.</a:t>
          </a:r>
        </a:p>
      </dsp:txBody>
      <dsp:txXfrm>
        <a:off x="2287872" y="4064547"/>
        <a:ext cx="8227727" cy="1847521"/>
      </dsp:txXfrm>
    </dsp:sp>
    <dsp:sp modelId="{346CE395-B151-4CBF-A06D-E61C5AA9D750}">
      <dsp:nvSpPr>
        <dsp:cNvPr id="0" name=""/>
        <dsp:cNvSpPr/>
      </dsp:nvSpPr>
      <dsp:spPr>
        <a:xfrm>
          <a:off x="184752" y="4249299"/>
          <a:ext cx="2103120" cy="147801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E38ED-CD33-48A0-8277-108F7BF0874B}">
      <dsp:nvSpPr>
        <dsp:cNvPr id="0" name=""/>
        <dsp:cNvSpPr/>
      </dsp:nvSpPr>
      <dsp:spPr>
        <a:xfrm>
          <a:off x="0" y="0"/>
          <a:ext cx="10515600" cy="28145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El control en los municipios lo realizan las Asambleas Municipales del Poder Popular y envían informes a la ANPP.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84578" y="0"/>
        <a:ext cx="8131021" cy="2814583"/>
      </dsp:txXfrm>
    </dsp:sp>
    <dsp:sp modelId="{DDEBA827-1AD1-43A2-BB58-EF9B0FF8ADFC}">
      <dsp:nvSpPr>
        <dsp:cNvPr id="0" name=""/>
        <dsp:cNvSpPr/>
      </dsp:nvSpPr>
      <dsp:spPr>
        <a:xfrm>
          <a:off x="281458" y="281458"/>
          <a:ext cx="2103120" cy="2251666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5503AB-F041-4F19-A0D7-C7FD146D535B}">
      <dsp:nvSpPr>
        <dsp:cNvPr id="0" name=""/>
        <dsp:cNvSpPr/>
      </dsp:nvSpPr>
      <dsp:spPr>
        <a:xfrm>
          <a:off x="0" y="3096041"/>
          <a:ext cx="10515600" cy="28145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>
              <a:latin typeface="Arial" panose="020B0604020202020204" pitchFamily="34" charset="0"/>
              <a:cs typeface="Arial" panose="020B0604020202020204" pitchFamily="34" charset="0"/>
            </a:rPr>
            <a:t>En los meses siguientes el Ministro de la Agricultura debe rendir cuentas periódicamente sobre el cumplimiento de las recomendaciones. </a:t>
          </a:r>
        </a:p>
      </dsp:txBody>
      <dsp:txXfrm>
        <a:off x="2384578" y="3096041"/>
        <a:ext cx="8131021" cy="2814583"/>
      </dsp:txXfrm>
    </dsp:sp>
    <dsp:sp modelId="{848DC10E-97AE-458E-B928-81218BC626EC}">
      <dsp:nvSpPr>
        <dsp:cNvPr id="0" name=""/>
        <dsp:cNvSpPr/>
      </dsp:nvSpPr>
      <dsp:spPr>
        <a:xfrm>
          <a:off x="281458" y="3377500"/>
          <a:ext cx="2103120" cy="2251666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1000" b="-21000"/>
          </a:stretch>
        </a:blip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3C582E-79C7-4B02-91C5-F3647553E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7A09D8-CAF9-4303-B87C-63A4AD7BDB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32ADAF-2FAA-4FF2-A815-1F8D83F75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BAEC19-E27A-40C1-98AC-BCB928520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3ABE5A-2E3E-49AB-84E3-88656CF6C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046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E5F82-7E76-47CD-86D2-34A088A82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CB6A6B-CC29-4FCB-B3E4-7915C464D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3B2B7C-A88B-4513-A9FF-43328B8F2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32E73D-4A46-42CA-B01C-9DDF12496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D69187-D17A-4D87-B317-16C6E9259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6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8779098-7913-4332-B5EC-5025F3440B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196624-7E66-4A75-8D73-6A14CE98E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7EB82B-7D59-4FED-AFF4-4D161C39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C2F366-4D29-49CA-ABFC-FE9311268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B9B029-C2CC-457F-B2E5-D5D6090BB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76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4B807F-6C31-4181-9A6B-4055613C7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599695-9ADA-4C36-9DBC-AAC3B91A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FCFD9D-BBE6-40F0-B1C7-9563FFE3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4E3C09-FD7D-4C6F-B07C-37210158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C31B60-234A-4E25-8E28-DDC75586F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794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A9113-4BDE-4D54-A5D3-34B4C9C00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9D0B30-CF93-4F76-83CF-0525BD329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B27C19-39D3-4D0D-B855-2DF9C5AF3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E4A977-CF7A-44B9-B52D-BAD943D64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4B82D9-FE70-4AFB-B321-9065364FF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696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2B23B-F0D2-4A5A-BE22-5ABD9EAD6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E5B555-8D69-4ABF-B333-70B51FA90B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B69AC2-42AC-4183-95CD-BEF6EDE41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00AB64-BC61-489F-920B-421E94D9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6133C0-80CB-4FF9-8C5E-6D67136E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BAD018-2E02-42DD-A5D9-E85276943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509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FF6AA-7641-4DE7-B93F-78839D588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9E5A7-DD3C-4D1A-A236-135DA4B20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7CC6FF-194D-4E44-95C5-488997E79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248F1B3-C3E9-41A4-8321-2B9F29933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67E748-885A-42F8-9DDE-D06D4857B6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1080065-59E1-4D7C-8421-BF96849FE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805587E-3360-4973-A684-AC8396A78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D4392E-F90D-45C0-AD33-63F3F17DE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93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1AD43-D44C-459B-9B2D-CCFA0A044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E9369FF-E7E5-4F74-B111-536C5BFE5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FE1393-26D3-4281-9A1D-46781DC8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2E5574C-FC3D-4E2A-AFA6-728E84579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436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B2CDB09-2D9A-46CD-9D6E-1ECD22255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07B52B6-028E-429A-B52A-9006EA142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C80C4A-31A4-4195-8D86-704DC335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31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56D08-CCFD-42FA-A543-42D27D352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9F7CB2-A98B-4732-8A80-59DAA246E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078608-5256-4AFF-BC96-2923EC89D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3A0B5B-AB68-4E5D-A620-68625A7AA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EA6BCC-FC8B-44C2-B742-A9390D01C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6E1EA6-EAC6-4803-9B84-898EDB7C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7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58885F-AB33-4E7E-AFD6-F01AE54E4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11BB63-BAFA-4F54-B7A8-4480A711E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A1ED61-2C6B-460F-A70B-C666EE543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874B7C-1DE2-4832-9DC8-22FF14600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16AC49-56E2-4C36-9FEC-62F65A075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390C80-646B-43B8-9B7D-77620F5D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32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20DDA72-B8D1-40A0-B340-1992D9EF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D22C3A-78DB-4240-B12C-A71C19D56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5A5D46-CBDA-479B-BDC9-7EE22D77D1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B767B-A690-4A35-BE45-2C34FC6DA562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55AA54-DDE8-477C-BCA3-54CE259C9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2DCAEB-8A6F-445D-8F51-94D525F16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D9F06-B418-4FDC-8CAB-2B5129A145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854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Documents and Settings\prensa.EIMA\Escritorio\ppt\2.jpg">
            <a:extLst>
              <a:ext uri="{FF2B5EF4-FFF2-40B4-BE49-F238E27FC236}">
                <a16:creationId xmlns:a16="http://schemas.microsoft.com/office/drawing/2014/main" id="{3E754268-983D-47EA-9816-BEB0C6B4C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34925"/>
            <a:ext cx="12185650" cy="682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C1197A9-0F13-4CAB-891F-5301DF8D0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52192" y="2367838"/>
            <a:ext cx="8008883" cy="2387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INFORMACIÓN BÁSICA SOBRE EL ACUERDO X-32 DE  LA ANPP SOBRE LA MÁS ALTA  FISCALIZACIÓN AL MINISTERIO DE LA AGRICULTURA</a:t>
            </a:r>
          </a:p>
        </p:txBody>
      </p:sp>
    </p:spTree>
    <p:extLst>
      <p:ext uri="{BB962C8B-B14F-4D97-AF65-F5344CB8AC3E}">
        <p14:creationId xmlns:p14="http://schemas.microsoft.com/office/powerpoint/2010/main" val="4140107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35A6D-A1D5-4901-A9BD-35F76FC1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CONTENIDO DE LOS MENSAJES INFORMATIVOS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1D8167-435F-43DC-950E-05530B1BB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51673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Habrá un programa de comunicación social al respecto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preliminarmente les solicito:</a:t>
            </a:r>
          </a:p>
          <a:p>
            <a:pPr marL="971550" lvl="1" indent="-5143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Transmitir la idea de que esta acción de la ANPP  persigue el objetivo de apoyar el desarrollo de la agricultura.</a:t>
            </a:r>
          </a:p>
          <a:p>
            <a:pPr marL="971550" lvl="1" indent="-5143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Que en saludo a ella, debemos estudias nuevas formas de hacer, desplegar iniciativas, elaborar propuestas.</a:t>
            </a:r>
          </a:p>
          <a:p>
            <a:pPr marL="971550" lvl="1" indent="-5143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Es la más alta dirección del Estado Cubano, la ANPP que en nombre del pueblo nos echará una mirada.</a:t>
            </a:r>
          </a:p>
          <a:p>
            <a:pPr marL="971550" lvl="1" indent="-5143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Que debemos hacer un enfoque positivo de esta actividad,  eliminando comentarios negativos o pesimistas. 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Font typeface="+mj-lt"/>
              <a:buAutoNum type="alphaLcPeriod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45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3A51995A-FD32-41CA-86A1-E4EA12DE6E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9062753"/>
              </p:ext>
            </p:extLst>
          </p:nvPr>
        </p:nvGraphicFramePr>
        <p:xfrm>
          <a:off x="725213" y="719666"/>
          <a:ext cx="11067393" cy="5823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9032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3A51995A-FD32-41CA-86A1-E4EA12DE6E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8737212"/>
              </p:ext>
            </p:extLst>
          </p:nvPr>
        </p:nvGraphicFramePr>
        <p:xfrm>
          <a:off x="725213" y="719666"/>
          <a:ext cx="11067393" cy="5823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879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3A51995A-FD32-41CA-86A1-E4EA12DE6E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4961089"/>
              </p:ext>
            </p:extLst>
          </p:nvPr>
        </p:nvGraphicFramePr>
        <p:xfrm>
          <a:off x="725213" y="719666"/>
          <a:ext cx="11067393" cy="5823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664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3A51995A-FD32-41CA-86A1-E4EA12DE6E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7905155"/>
              </p:ext>
            </p:extLst>
          </p:nvPr>
        </p:nvGraphicFramePr>
        <p:xfrm>
          <a:off x="725213" y="719666"/>
          <a:ext cx="11067393" cy="5823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378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3A51995A-FD32-41CA-86A1-E4EA12DE6E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9719765"/>
              </p:ext>
            </p:extLst>
          </p:nvPr>
        </p:nvGraphicFramePr>
        <p:xfrm>
          <a:off x="725213" y="719666"/>
          <a:ext cx="11067393" cy="5113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373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3A51995A-FD32-41CA-86A1-E4EA12DE6E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1861490"/>
              </p:ext>
            </p:extLst>
          </p:nvPr>
        </p:nvGraphicFramePr>
        <p:xfrm>
          <a:off x="725213" y="956149"/>
          <a:ext cx="11067393" cy="3710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781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6D36359-503C-4689-84DF-BCF7749362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705089"/>
              </p:ext>
            </p:extLst>
          </p:nvPr>
        </p:nvGraphicFramePr>
        <p:xfrm>
          <a:off x="838200" y="599090"/>
          <a:ext cx="10515600" cy="5912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8189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6D36359-503C-4689-84DF-BCF7749362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401047"/>
              </p:ext>
            </p:extLst>
          </p:nvPr>
        </p:nvGraphicFramePr>
        <p:xfrm>
          <a:off x="838200" y="599090"/>
          <a:ext cx="10515600" cy="5912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3595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533</Words>
  <Application>Microsoft Office PowerPoint</Application>
  <PresentationFormat>Panorámica</PresentationFormat>
  <Paragraphs>34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INFORMACIÓN BÁSICA SOBRE EL ACUERDO X-32 DE  LA ANPP SOBRE LA MÁS ALTA  FISCALIZACIÓN AL MINISTERIO DE LA AGRICULTURA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CONTENIDO DE LOS MENSAJES INFORMATIVOS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Armando Miralles Calvo</dc:creator>
  <cp:lastModifiedBy>Armando Miralles Calvo</cp:lastModifiedBy>
  <cp:revision>13</cp:revision>
  <dcterms:created xsi:type="dcterms:W3CDTF">2023-08-11T15:38:36Z</dcterms:created>
  <dcterms:modified xsi:type="dcterms:W3CDTF">2023-08-11T18:19:40Z</dcterms:modified>
</cp:coreProperties>
</file>